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66" r:id="rId2"/>
    <p:sldId id="265" r:id="rId3"/>
    <p:sldId id="256" r:id="rId4"/>
    <p:sldId id="257" r:id="rId5"/>
    <p:sldId id="258" r:id="rId6"/>
    <p:sldId id="261" r:id="rId7"/>
    <p:sldId id="259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465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38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13660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8277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87207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0834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1222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722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421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19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065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124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92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783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296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07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C2F4-151D-4329-B08E-7E6CFBA36C26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ECF120E-D1CC-44EF-B89C-70C3B0961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047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4101" y="0"/>
            <a:ext cx="9920511" cy="6928834"/>
          </a:xfrm>
        </p:spPr>
      </p:pic>
      <p:sp>
        <p:nvSpPr>
          <p:cNvPr id="4" name="Rectangle 3"/>
          <p:cNvSpPr/>
          <p:nvPr/>
        </p:nvSpPr>
        <p:spPr>
          <a:xfrm>
            <a:off x="393507" y="6334780"/>
            <a:ext cx="37000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Pastor Erick Estrada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22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Sabes</a:t>
            </a:r>
            <a:r>
              <a:rPr lang="en-US" dirty="0" smtClean="0"/>
              <a:t> </a:t>
            </a:r>
            <a:r>
              <a:rPr lang="en-US" dirty="0" err="1" smtClean="0"/>
              <a:t>Quien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endParaRPr lang="es-ES" b="1" dirty="0" smtClean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LBLA Rut </a:t>
            </a:r>
            <a:r>
              <a:rPr lang="es-ES" b="1" dirty="0">
                <a:solidFill>
                  <a:schemeClr val="bg1"/>
                </a:solidFill>
              </a:rPr>
              <a:t>3:9</a:t>
            </a:r>
            <a:r>
              <a:rPr lang="es-ES" dirty="0">
                <a:solidFill>
                  <a:schemeClr val="bg1"/>
                </a:solidFill>
              </a:rPr>
              <a:t>  Y él dijo: </a:t>
            </a:r>
            <a:r>
              <a:rPr lang="es-ES" b="1" u="sng" dirty="0">
                <a:solidFill>
                  <a:schemeClr val="bg1"/>
                </a:solidFill>
              </a:rPr>
              <a:t>¿Quién eres? </a:t>
            </a:r>
            <a:r>
              <a:rPr lang="es-ES" dirty="0">
                <a:solidFill>
                  <a:schemeClr val="bg1"/>
                </a:solidFill>
              </a:rPr>
              <a:t>Y ella respondió: Soy Rut, tu sierva. Extiende, pues, tu manto sobre tu sierva, por cuanto eres pariente cercano. </a:t>
            </a:r>
            <a:endParaRPr lang="es-ES" dirty="0" smtClean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DHH Rut </a:t>
            </a:r>
            <a:r>
              <a:rPr lang="es-ES" b="1" dirty="0">
                <a:solidFill>
                  <a:schemeClr val="bg1"/>
                </a:solidFill>
              </a:rPr>
              <a:t>3:9</a:t>
            </a:r>
            <a:r>
              <a:rPr lang="es-ES" dirty="0">
                <a:solidFill>
                  <a:schemeClr val="bg1"/>
                </a:solidFill>
              </a:rPr>
              <a:t>  –</a:t>
            </a:r>
            <a:r>
              <a:rPr lang="es-ES" b="1" u="sng" dirty="0">
                <a:solidFill>
                  <a:schemeClr val="bg1"/>
                </a:solidFill>
              </a:rPr>
              <a:t>¿Quién eres tú? </a:t>
            </a:r>
            <a:r>
              <a:rPr lang="es-ES" dirty="0">
                <a:solidFill>
                  <a:schemeClr val="bg1"/>
                </a:solidFill>
              </a:rPr>
              <a:t>–preguntó </a:t>
            </a:r>
            <a:r>
              <a:rPr lang="es-ES" dirty="0" err="1">
                <a:solidFill>
                  <a:schemeClr val="bg1"/>
                </a:solidFill>
              </a:rPr>
              <a:t>Booz</a:t>
            </a:r>
            <a:r>
              <a:rPr lang="es-ES" dirty="0">
                <a:solidFill>
                  <a:schemeClr val="bg1"/>
                </a:solidFill>
              </a:rPr>
              <a:t>. –Soy Rut, su servidora –contestó ella–. Usted es mi pariente más cercano y tiene el deber de ampararme. Quiero que se case usted conmigo.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688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502276"/>
            <a:ext cx="8915399" cy="1287206"/>
          </a:xfrm>
        </p:spPr>
        <p:txBody>
          <a:bodyPr/>
          <a:lstStyle/>
          <a:p>
            <a:r>
              <a:rPr lang="en-US" dirty="0" smtClean="0"/>
              <a:t>Rut la </a:t>
            </a:r>
            <a:r>
              <a:rPr lang="en-US" dirty="0" err="1" smtClean="0"/>
              <a:t>Moabita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112135"/>
            <a:ext cx="8915399" cy="3791527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Rut</a:t>
            </a: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</a:rPr>
              <a:t>iglesia</a:t>
            </a:r>
            <a:r>
              <a:rPr lang="en-US" b="1" dirty="0" smtClean="0">
                <a:solidFill>
                  <a:srgbClr val="00B0F0"/>
                </a:solidFill>
              </a:rPr>
              <a:t>) </a:t>
            </a:r>
            <a:r>
              <a:rPr lang="en-US" b="1" dirty="0" smtClean="0"/>
              <a:t>la </a:t>
            </a:r>
            <a:r>
              <a:rPr lang="en-US" b="1" dirty="0" err="1" smtClean="0"/>
              <a:t>Moabita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/>
              <a:t>siendo</a:t>
            </a:r>
            <a:r>
              <a:rPr lang="en-US" b="1" dirty="0" smtClean="0"/>
              <a:t> </a:t>
            </a:r>
            <a:r>
              <a:rPr lang="en-US" b="1" dirty="0" err="1" smtClean="0"/>
              <a:t>ciudadana</a:t>
            </a:r>
            <a:r>
              <a:rPr lang="en-US" b="1" dirty="0" smtClean="0"/>
              <a:t> de Moab </a:t>
            </a:r>
            <a:r>
              <a:rPr lang="en-US" b="1" dirty="0" err="1" smtClean="0"/>
              <a:t>decidio</a:t>
            </a:r>
            <a:r>
              <a:rPr lang="en-US" b="1" dirty="0" smtClean="0"/>
              <a:t> </a:t>
            </a:r>
            <a:r>
              <a:rPr lang="en-US" b="1" dirty="0" err="1" smtClean="0"/>
              <a:t>salir</a:t>
            </a:r>
            <a:r>
              <a:rPr lang="en-US" b="1" dirty="0" smtClean="0"/>
              <a:t> de </a:t>
            </a:r>
            <a:r>
              <a:rPr lang="en-US" b="1" dirty="0" err="1" smtClean="0"/>
              <a:t>ayi</a:t>
            </a:r>
            <a:r>
              <a:rPr lang="en-US" b="1" dirty="0" smtClean="0"/>
              <a:t> con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suegra</a:t>
            </a:r>
            <a:r>
              <a:rPr lang="en-US" b="1" dirty="0" smtClean="0"/>
              <a:t> Noemi</a:t>
            </a:r>
            <a:r>
              <a:rPr lang="en-US" b="1" dirty="0" smtClean="0">
                <a:solidFill>
                  <a:srgbClr val="00B0F0"/>
                </a:solidFill>
              </a:rPr>
              <a:t>(Espiritu Santo). </a:t>
            </a:r>
            <a:r>
              <a:rPr lang="en-US" b="1" dirty="0" smtClean="0"/>
              <a:t>Noemi le </a:t>
            </a:r>
            <a:r>
              <a:rPr lang="en-US" b="1" dirty="0" err="1" smtClean="0"/>
              <a:t>aconseja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b="1" dirty="0" err="1" smtClean="0"/>
              <a:t>buscar</a:t>
            </a:r>
            <a:r>
              <a:rPr lang="en-US" b="1" dirty="0" smtClean="0"/>
              <a:t> a Booz</a:t>
            </a:r>
            <a:r>
              <a:rPr lang="en-US" b="1" dirty="0" smtClean="0">
                <a:solidFill>
                  <a:srgbClr val="00B0F0"/>
                </a:solidFill>
              </a:rPr>
              <a:t>(Jesus) </a:t>
            </a:r>
            <a:r>
              <a:rPr lang="en-US" b="1" dirty="0" smtClean="0"/>
              <a:t>para </a:t>
            </a:r>
            <a:r>
              <a:rPr lang="en-US" b="1" dirty="0" err="1" smtClean="0"/>
              <a:t>casarse</a:t>
            </a:r>
            <a:r>
              <a:rPr lang="en-US" b="1" dirty="0" smtClean="0"/>
              <a:t>. El familiar </a:t>
            </a:r>
            <a:r>
              <a:rPr lang="en-US" b="1" dirty="0" err="1" smtClean="0"/>
              <a:t>cercano</a:t>
            </a:r>
            <a:r>
              <a:rPr lang="en-US" b="1" dirty="0" smtClean="0">
                <a:solidFill>
                  <a:srgbClr val="00B0F0"/>
                </a:solidFill>
              </a:rPr>
              <a:t>(Padre)</a:t>
            </a:r>
          </a:p>
          <a:p>
            <a:endParaRPr lang="en-US" dirty="0"/>
          </a:p>
          <a:p>
            <a:r>
              <a:rPr lang="es-ES" dirty="0"/>
              <a:t>Rut 1:15  Entonces </a:t>
            </a:r>
            <a:r>
              <a:rPr lang="es-ES" i="1" dirty="0"/>
              <a:t>Noemí</a:t>
            </a:r>
            <a:r>
              <a:rPr lang="es-ES" dirty="0"/>
              <a:t> dijo: Mira, tu cuñada ha regresado a su pueblo y a sus dioses; vuelve tras tu cuñada. </a:t>
            </a:r>
          </a:p>
          <a:p>
            <a:r>
              <a:rPr lang="es-ES" dirty="0"/>
              <a:t>Rut 1:16  Pero Rut dijo: No insistas que te deje </a:t>
            </a:r>
            <a:r>
              <a:rPr lang="es-ES" i="1" dirty="0"/>
              <a:t>o</a:t>
            </a:r>
            <a:r>
              <a:rPr lang="es-ES" dirty="0"/>
              <a:t> que deje de seguirte; porque adonde tú vayas, iré yo, y donde tú mores, moraré. Tu pueblo </a:t>
            </a:r>
            <a:r>
              <a:rPr lang="es-ES" i="1" dirty="0"/>
              <a:t>será</a:t>
            </a:r>
            <a:r>
              <a:rPr lang="es-ES" dirty="0"/>
              <a:t> mi pueblo, y tu Dios mi Dios. </a:t>
            </a:r>
          </a:p>
          <a:p>
            <a:r>
              <a:rPr lang="es-ES" dirty="0"/>
              <a:t>Rut 1:17  Donde tú mueras, </a:t>
            </a:r>
            <a:r>
              <a:rPr lang="es-ES" i="1" dirty="0"/>
              <a:t>allí</a:t>
            </a:r>
            <a:r>
              <a:rPr lang="es-ES" dirty="0"/>
              <a:t> moriré, y allí seré sepultada. Así haga el SEÑOR conmigo, y aún peor, si </a:t>
            </a:r>
            <a:r>
              <a:rPr lang="es-ES" i="1" dirty="0"/>
              <a:t>algo, excepto</a:t>
            </a:r>
            <a:r>
              <a:rPr lang="es-ES" dirty="0"/>
              <a:t> la muerte, nos separa. </a:t>
            </a:r>
          </a:p>
          <a:p>
            <a:r>
              <a:rPr lang="es-ES" dirty="0"/>
              <a:t>Rut 1:18  Al ver </a:t>
            </a:r>
            <a:r>
              <a:rPr lang="es-ES" i="1" dirty="0"/>
              <a:t>Noemí</a:t>
            </a:r>
            <a:r>
              <a:rPr lang="es-ES" dirty="0"/>
              <a:t> que </a:t>
            </a:r>
            <a:r>
              <a:rPr lang="es-ES" i="1" dirty="0"/>
              <a:t>Rut</a:t>
            </a:r>
            <a:r>
              <a:rPr lang="es-ES" dirty="0"/>
              <a:t> estaba decidida a ir con ella, no le insistió más.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23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Entendimiento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63899"/>
            <a:ext cx="8915400" cy="50399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iglesia</a:t>
            </a:r>
            <a:r>
              <a:rPr lang="en-US" dirty="0" smtClean="0"/>
              <a:t> ha </a:t>
            </a:r>
            <a:r>
              <a:rPr lang="en-US" dirty="0" err="1" smtClean="0"/>
              <a:t>perdido</a:t>
            </a:r>
            <a:r>
              <a:rPr lang="en-US" dirty="0" smtClean="0"/>
              <a:t> la communion </a:t>
            </a:r>
            <a:r>
              <a:rPr lang="en-US" dirty="0" smtClean="0">
                <a:solidFill>
                  <a:srgbClr val="00B0F0"/>
                </a:solidFill>
              </a:rPr>
              <a:t>(</a:t>
            </a:r>
            <a:r>
              <a:rPr lang="en-US" dirty="0" err="1" smtClean="0">
                <a:solidFill>
                  <a:srgbClr val="00B0F0"/>
                </a:solidFill>
              </a:rPr>
              <a:t>identidad</a:t>
            </a:r>
            <a:r>
              <a:rPr lang="en-US" dirty="0" smtClean="0">
                <a:solidFill>
                  <a:srgbClr val="00B0F0"/>
                </a:solidFill>
              </a:rPr>
              <a:t>) </a:t>
            </a:r>
            <a:r>
              <a:rPr lang="en-US" dirty="0" smtClean="0"/>
              <a:t>con la </a:t>
            </a:r>
            <a:r>
              <a:rPr lang="en-US" dirty="0" err="1" smtClean="0"/>
              <a:t>presencia</a:t>
            </a:r>
            <a:r>
              <a:rPr lang="en-US" dirty="0" smtClean="0"/>
              <a:t> de Dios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entendimieto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b="1" dirty="0" smtClean="0"/>
              <a:t>LBLA Ose </a:t>
            </a:r>
            <a:r>
              <a:rPr lang="es-ES" b="1" dirty="0"/>
              <a:t>4:6</a:t>
            </a:r>
            <a:r>
              <a:rPr lang="es-ES" dirty="0"/>
              <a:t>  Mi pueblo es destruido por falta de conocimiento. Por cuanto tú has rechazado el conocimiento, yo también te rechazaré para que no seas mi sacerdote; </a:t>
            </a:r>
            <a:r>
              <a:rPr lang="es-ES" i="1" dirty="0"/>
              <a:t>como</a:t>
            </a:r>
            <a:r>
              <a:rPr lang="es-ES" dirty="0"/>
              <a:t> has olvidado la ley de tu Dios, yo también me olvidaré de tus hijos.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r>
              <a:rPr lang="en-US" dirty="0" smtClean="0"/>
              <a:t>Si </a:t>
            </a:r>
            <a:r>
              <a:rPr lang="en-US" dirty="0" err="1" smtClean="0"/>
              <a:t>rechazamos</a:t>
            </a:r>
            <a:r>
              <a:rPr lang="en-US" dirty="0" smtClean="0"/>
              <a:t> el </a:t>
            </a:r>
            <a:r>
              <a:rPr lang="en-US" dirty="0" err="1" smtClean="0"/>
              <a:t>conocimiento</a:t>
            </a:r>
            <a:r>
              <a:rPr lang="en-US" dirty="0" smtClean="0"/>
              <a:t> </a:t>
            </a:r>
            <a:r>
              <a:rPr lang="en-US" dirty="0" err="1" smtClean="0"/>
              <a:t>rechazamos</a:t>
            </a:r>
            <a:r>
              <a:rPr lang="en-US" dirty="0" smtClean="0"/>
              <a:t> al </a:t>
            </a:r>
            <a:r>
              <a:rPr lang="en-US" dirty="0" err="1" smtClean="0"/>
              <a:t>Espritiu</a:t>
            </a:r>
            <a:r>
              <a:rPr lang="en-US" dirty="0" smtClean="0"/>
              <a:t> Santo</a:t>
            </a:r>
          </a:p>
          <a:p>
            <a:pPr marL="0" indent="0">
              <a:buNone/>
            </a:pPr>
            <a:r>
              <a:rPr lang="es-ES" b="1" dirty="0" smtClean="0"/>
              <a:t>DHH </a:t>
            </a:r>
            <a:r>
              <a:rPr lang="es-ES" b="1" dirty="0" err="1" smtClean="0"/>
              <a:t>Rom</a:t>
            </a:r>
            <a:r>
              <a:rPr lang="es-ES" b="1" dirty="0" smtClean="0"/>
              <a:t> </a:t>
            </a:r>
            <a:r>
              <a:rPr lang="es-ES" b="1" dirty="0"/>
              <a:t>11:34</a:t>
            </a:r>
            <a:r>
              <a:rPr lang="es-ES" dirty="0"/>
              <a:t>  Pues "¿quién </a:t>
            </a:r>
            <a:r>
              <a:rPr lang="es-ES" b="1" u="sng" dirty="0"/>
              <a:t>conoce</a:t>
            </a:r>
            <a:r>
              <a:rPr lang="es-ES" dirty="0"/>
              <a:t> la mente del Señor? ¿Quién podrá darle consejos</a:t>
            </a:r>
            <a:r>
              <a:rPr lang="es-ES" dirty="0" smtClean="0"/>
              <a:t>?</a:t>
            </a:r>
          </a:p>
          <a:p>
            <a:pPr marL="0" indent="0">
              <a:buNone/>
            </a:pPr>
            <a:r>
              <a:rPr lang="es-ES" b="1" dirty="0" smtClean="0"/>
              <a:t>LBA 1Co </a:t>
            </a:r>
            <a:r>
              <a:rPr lang="es-ES" b="1" dirty="0"/>
              <a:t>2:11</a:t>
            </a:r>
            <a:r>
              <a:rPr lang="es-ES" dirty="0"/>
              <a:t>  En efecto, nadie nos </a:t>
            </a:r>
            <a:r>
              <a:rPr lang="es-ES" b="1" u="sng" dirty="0"/>
              <a:t>conoce</a:t>
            </a:r>
            <a:r>
              <a:rPr lang="es-ES" dirty="0"/>
              <a:t> como nuestro espíritu, porque está en nosotros. De igual modo, sólo el </a:t>
            </a:r>
            <a:r>
              <a:rPr lang="es-ES" b="1" u="sng" dirty="0"/>
              <a:t>Espíritu de Dios conoce </a:t>
            </a:r>
            <a:r>
              <a:rPr lang="es-ES" dirty="0"/>
              <a:t>las cosas de Dios. 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xmlns="" val="71770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Entendimiento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51527"/>
            <a:ext cx="8915400" cy="4803819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E.N.T.E.N.D.I.M.I.E.N.T.O.</a:t>
            </a:r>
          </a:p>
          <a:p>
            <a:pPr marL="0" indent="0">
              <a:buNone/>
            </a:pPr>
            <a:r>
              <a:rPr lang="en-US" sz="2800" b="1" i="1" dirty="0" smtClean="0"/>
              <a:t>		</a:t>
            </a:r>
            <a:r>
              <a:rPr lang="en-US" b="1" i="1" dirty="0" err="1" smtClean="0"/>
              <a:t>Hebreo</a:t>
            </a:r>
            <a:r>
              <a:rPr lang="en-US" b="1" i="1" dirty="0" smtClean="0"/>
              <a:t>= Beit </a:t>
            </a:r>
            <a:r>
              <a:rPr lang="en-US" b="1" i="1" dirty="0" err="1" smtClean="0"/>
              <a:t>Yod</a:t>
            </a:r>
            <a:r>
              <a:rPr lang="en-US" b="1" i="1" dirty="0"/>
              <a:t> </a:t>
            </a:r>
            <a:r>
              <a:rPr lang="en-US" b="1" i="1" dirty="0" smtClean="0"/>
              <a:t>Nun</a:t>
            </a:r>
          </a:p>
          <a:p>
            <a:pPr marL="0" indent="0">
              <a:buNone/>
            </a:pPr>
            <a:r>
              <a:rPr lang="en-US" b="1" i="1" dirty="0" smtClean="0"/>
              <a:t>Bet-Casa	</a:t>
            </a:r>
            <a:r>
              <a:rPr lang="en-US" b="1" i="1" dirty="0" err="1" smtClean="0"/>
              <a:t>Yod</a:t>
            </a:r>
            <a:r>
              <a:rPr lang="en-US" b="1" i="1" dirty="0" smtClean="0"/>
              <a:t>-Mano	Nun-</a:t>
            </a:r>
            <a:r>
              <a:rPr lang="en-US" b="1" i="1" dirty="0" err="1" smtClean="0"/>
              <a:t>Pescado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palabra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13 </a:t>
            </a:r>
            <a:r>
              <a:rPr lang="en-US" dirty="0" err="1" smtClean="0"/>
              <a:t>letras</a:t>
            </a:r>
            <a:endParaRPr lang="en-US" dirty="0" smtClean="0"/>
          </a:p>
          <a:p>
            <a:pPr lvl="1"/>
            <a:r>
              <a:rPr lang="en-US" dirty="0" err="1" smtClean="0"/>
              <a:t>Sabemos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trece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rebelion</a:t>
            </a:r>
            <a:endParaRPr lang="en-US" dirty="0"/>
          </a:p>
          <a:p>
            <a:pPr lvl="1"/>
            <a:r>
              <a:rPr lang="en-US" dirty="0" err="1" smtClean="0"/>
              <a:t>Tambien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Obediencia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 smtClean="0"/>
              <a:t>El </a:t>
            </a:r>
            <a:r>
              <a:rPr lang="en-US" b="1" dirty="0" err="1" smtClean="0"/>
              <a:t>quien</a:t>
            </a:r>
            <a:r>
              <a:rPr lang="en-US" b="1" dirty="0" smtClean="0"/>
              <a:t> </a:t>
            </a:r>
            <a:r>
              <a:rPr lang="en-US" b="1" dirty="0" err="1" smtClean="0"/>
              <a:t>mantiene</a:t>
            </a:r>
            <a:r>
              <a:rPr lang="en-US" b="1" dirty="0" smtClean="0"/>
              <a:t> el </a:t>
            </a:r>
            <a:r>
              <a:rPr lang="en-US" b="1" dirty="0" err="1" smtClean="0"/>
              <a:t>entendimiento</a:t>
            </a: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</a:rPr>
              <a:t>conocimiento</a:t>
            </a:r>
            <a:r>
              <a:rPr lang="en-US" b="1" dirty="0" smtClean="0">
                <a:solidFill>
                  <a:srgbClr val="00B0F0"/>
                </a:solidFill>
              </a:rPr>
              <a:t>) </a:t>
            </a:r>
            <a:r>
              <a:rPr lang="en-US" b="1" dirty="0" err="1" smtClean="0"/>
              <a:t>mantiene</a:t>
            </a:r>
            <a:r>
              <a:rPr lang="en-US" b="1" dirty="0" smtClean="0"/>
              <a:t> el Espiritu Santo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51210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Entendimiento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LBLA 1Pe </a:t>
            </a:r>
            <a:r>
              <a:rPr lang="es-ES" b="1" dirty="0"/>
              <a:t>1:13</a:t>
            </a:r>
            <a:r>
              <a:rPr lang="es-ES" dirty="0"/>
              <a:t>  Por tanto, ceñid vuestro </a:t>
            </a:r>
            <a:r>
              <a:rPr lang="es-ES" b="1" u="sng" dirty="0"/>
              <a:t>entendimiento</a:t>
            </a:r>
            <a:r>
              <a:rPr lang="es-ES" dirty="0"/>
              <a:t> para la </a:t>
            </a:r>
            <a:r>
              <a:rPr lang="es-ES" b="1" u="sng" dirty="0"/>
              <a:t>acción</a:t>
            </a:r>
            <a:r>
              <a:rPr lang="es-ES" dirty="0"/>
              <a:t>; sed sobrios </a:t>
            </a:r>
            <a:r>
              <a:rPr lang="es-ES" i="1" dirty="0"/>
              <a:t>en espíritu</a:t>
            </a:r>
            <a:r>
              <a:rPr lang="es-ES" dirty="0"/>
              <a:t> , poned vuestra esperanza completamente en la gracia que se os traerá en la revelación de Jesucristo. </a:t>
            </a:r>
            <a:endParaRPr lang="es-ES" dirty="0" smtClean="0"/>
          </a:p>
          <a:p>
            <a:pPr lvl="1"/>
            <a:r>
              <a:rPr lang="es-ES" dirty="0" smtClean="0"/>
              <a:t>El saber no hace la acción, pero el entendimiento si hace la acción.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567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Morir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Pero</a:t>
            </a:r>
            <a:r>
              <a:rPr lang="en-US" dirty="0" smtClean="0"/>
              <a:t> para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Identidad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 </a:t>
            </a:r>
            <a:r>
              <a:rPr lang="en-US" dirty="0" err="1" smtClean="0">
                <a:solidFill>
                  <a:srgbClr val="FF0000"/>
                </a:solidFill>
              </a:rPr>
              <a:t>Entendimiento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FF0000"/>
                </a:solidFill>
              </a:rPr>
              <a:t>M</a:t>
            </a:r>
            <a:r>
              <a:rPr lang="en-US" dirty="0" err="1" smtClean="0">
                <a:solidFill>
                  <a:srgbClr val="FF0000"/>
                </a:solidFill>
              </a:rPr>
              <a:t>orir</a:t>
            </a:r>
            <a:r>
              <a:rPr lang="en-US" dirty="0" smtClean="0"/>
              <a:t> </a:t>
            </a:r>
            <a:r>
              <a:rPr lang="en-US" dirty="0" err="1" smtClean="0"/>
              <a:t>primero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DHH </a:t>
            </a:r>
            <a:r>
              <a:rPr lang="es-ES" b="1" dirty="0" err="1" smtClean="0"/>
              <a:t>Éxo</a:t>
            </a:r>
            <a:r>
              <a:rPr lang="es-ES" b="1" dirty="0" smtClean="0"/>
              <a:t> </a:t>
            </a:r>
            <a:r>
              <a:rPr lang="es-ES" b="1" dirty="0"/>
              <a:t>24:18  </a:t>
            </a:r>
            <a:r>
              <a:rPr lang="es-ES" dirty="0"/>
              <a:t>Moisés entró en la nube, subió al monte, y allí se quedó cuarenta días y cuarenta noches.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Moises</a:t>
            </a:r>
            <a:r>
              <a:rPr lang="en-US" dirty="0"/>
              <a:t> </a:t>
            </a:r>
            <a:r>
              <a:rPr lang="en-US" dirty="0" err="1" smtClean="0"/>
              <a:t>bajo</a:t>
            </a:r>
            <a:r>
              <a:rPr lang="en-US" dirty="0" smtClean="0"/>
              <a:t> del </a:t>
            </a:r>
            <a:r>
              <a:rPr lang="en-US" dirty="0" err="1" smtClean="0"/>
              <a:t>monte</a:t>
            </a:r>
            <a:r>
              <a:rPr lang="en-US" dirty="0" smtClean="0"/>
              <a:t> se </a:t>
            </a:r>
            <a:r>
              <a:rPr lang="en-US" dirty="0" err="1" smtClean="0"/>
              <a:t>encontro</a:t>
            </a:r>
            <a:r>
              <a:rPr lang="en-US" dirty="0" smtClean="0"/>
              <a:t> con un </a:t>
            </a:r>
            <a:r>
              <a:rPr lang="en-US" dirty="0" err="1" smtClean="0"/>
              <a:t>problema</a:t>
            </a:r>
            <a:r>
              <a:rPr lang="en-US" dirty="0" smtClean="0"/>
              <a:t>. Aaron le </a:t>
            </a:r>
            <a:r>
              <a:rPr lang="en-US" dirty="0" err="1" smtClean="0"/>
              <a:t>dijo</a:t>
            </a:r>
            <a:r>
              <a:rPr lang="en-US" dirty="0" smtClean="0"/>
              <a:t> al pueblo “</a:t>
            </a:r>
            <a:r>
              <a:rPr lang="en-US" dirty="0" err="1" smtClean="0"/>
              <a:t>creo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Moises</a:t>
            </a:r>
            <a:r>
              <a:rPr lang="en-US" dirty="0" smtClean="0"/>
              <a:t> ha </a:t>
            </a:r>
            <a:r>
              <a:rPr lang="en-US" dirty="0" err="1" smtClean="0"/>
              <a:t>muerto</a:t>
            </a:r>
            <a:r>
              <a:rPr lang="en-US" dirty="0" smtClean="0"/>
              <a:t> </a:t>
            </a:r>
            <a:r>
              <a:rPr lang="en-US" dirty="0" err="1" smtClean="0"/>
              <a:t>hagamos</a:t>
            </a:r>
            <a:r>
              <a:rPr lang="en-US" dirty="0" smtClean="0"/>
              <a:t> un </a:t>
            </a:r>
            <a:r>
              <a:rPr lang="en-US" dirty="0" err="1" smtClean="0"/>
              <a:t>idolo</a:t>
            </a:r>
            <a:r>
              <a:rPr lang="en-US" dirty="0" smtClean="0"/>
              <a:t> y </a:t>
            </a:r>
            <a:r>
              <a:rPr lang="en-US" dirty="0" err="1" smtClean="0"/>
              <a:t>adoremosle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b="1" dirty="0" smtClean="0"/>
              <a:t>Al </a:t>
            </a:r>
            <a:r>
              <a:rPr lang="en-US" sz="2400" b="1" dirty="0" err="1" smtClean="0"/>
              <a:t>subir</a:t>
            </a:r>
            <a:r>
              <a:rPr lang="en-US" sz="2400" b="1" dirty="0" smtClean="0"/>
              <a:t> al </a:t>
            </a:r>
            <a:r>
              <a:rPr lang="en-US" sz="2400" b="1" dirty="0" err="1" smtClean="0"/>
              <a:t>monte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morir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06456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Padre </a:t>
            </a:r>
            <a:r>
              <a:rPr lang="en-US" dirty="0" err="1" smtClean="0"/>
              <a:t>Espiritual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/>
              <a:t>DHH </a:t>
            </a:r>
            <a:r>
              <a:rPr lang="es-ES" sz="2400" b="1" dirty="0"/>
              <a:t>2Co 11:2</a:t>
            </a:r>
            <a:r>
              <a:rPr lang="es-ES" sz="2400" dirty="0"/>
              <a:t>  Porque celoso estoy de vosotros con celo de Dios; pues os desposé a un esposo para presentaros </a:t>
            </a:r>
            <a:r>
              <a:rPr lang="es-ES" sz="2400" i="1" dirty="0"/>
              <a:t>como</a:t>
            </a:r>
            <a:r>
              <a:rPr lang="es-ES" sz="2400" dirty="0"/>
              <a:t> virgen pura a Cristo. </a:t>
            </a:r>
          </a:p>
          <a:p>
            <a:endParaRPr lang="es-ES" sz="2400" dirty="0"/>
          </a:p>
          <a:p>
            <a:r>
              <a:rPr lang="es-ES" sz="2400" b="1" dirty="0"/>
              <a:t>DHH Efe 5:27</a:t>
            </a:r>
            <a:r>
              <a:rPr lang="es-ES" sz="2400" dirty="0"/>
              <a:t>  para presentársela a sí mismo como una iglesia gloriosa, sin mancha ni arruga ni nada parecido, sino santa y perfecta. </a:t>
            </a:r>
          </a:p>
          <a:p>
            <a:endParaRPr lang="es-E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18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445</TotalTime>
  <Words>549</Words>
  <Application>Microsoft Office PowerPoint</Application>
  <PresentationFormat>Custom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Wisp</vt:lpstr>
      <vt:lpstr>Slide 1</vt:lpstr>
      <vt:lpstr>Sabes Quien Eres</vt:lpstr>
      <vt:lpstr>Rut la Moabita</vt:lpstr>
      <vt:lpstr>Entendimiento </vt:lpstr>
      <vt:lpstr>Entendimiento</vt:lpstr>
      <vt:lpstr>Entendimiento</vt:lpstr>
      <vt:lpstr>Morir</vt:lpstr>
      <vt:lpstr>Padre Espiritual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estrada</dc:creator>
  <cp:lastModifiedBy>u057190</cp:lastModifiedBy>
  <cp:revision>37</cp:revision>
  <dcterms:created xsi:type="dcterms:W3CDTF">2013-09-20T21:15:13Z</dcterms:created>
  <dcterms:modified xsi:type="dcterms:W3CDTF">2014-01-02T20:12:08Z</dcterms:modified>
</cp:coreProperties>
</file>