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33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9176" y="1186798"/>
            <a:ext cx="8126954" cy="5671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42476" y="1643502"/>
            <a:ext cx="6295313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IGLESIA DE CRISTO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6363" y="6379275"/>
            <a:ext cx="24416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Pastor Erick Estrada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7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valles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Hoy </a:t>
            </a:r>
            <a:r>
              <a:rPr lang="en-US" dirty="0" err="1" smtClean="0"/>
              <a:t>estaremos</a:t>
            </a:r>
            <a:r>
              <a:rPr lang="en-US" dirty="0" smtClean="0"/>
              <a:t> </a:t>
            </a:r>
            <a:r>
              <a:rPr lang="en-US" dirty="0" err="1" smtClean="0"/>
              <a:t>viendo</a:t>
            </a:r>
            <a:r>
              <a:rPr lang="en-US" dirty="0" smtClean="0"/>
              <a:t> los </a:t>
            </a:r>
            <a:r>
              <a:rPr lang="en-US" dirty="0" err="1" smtClean="0"/>
              <a:t>differentes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valles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56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LBLA Sal </a:t>
            </a:r>
            <a:r>
              <a:rPr lang="es-ES" b="1" dirty="0"/>
              <a:t>23:4</a:t>
            </a:r>
            <a:r>
              <a:rPr lang="es-ES" dirty="0"/>
              <a:t>  Aunque pase por el valle de sombra de muerte, no temeré mal alguno, porque tú estás conmigo; tu vara y tu cayado me infunden aliento. </a:t>
            </a:r>
          </a:p>
          <a:p>
            <a:r>
              <a:rPr lang="en-US" dirty="0" err="1" smtClean="0"/>
              <a:t>Notamos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hay un </a:t>
            </a:r>
            <a:r>
              <a:rPr lang="en-US" dirty="0" err="1" smtClean="0"/>
              <a:t>valle</a:t>
            </a:r>
            <a:r>
              <a:rPr lang="en-US" dirty="0" smtClean="0"/>
              <a:t> de </a:t>
            </a:r>
            <a:r>
              <a:rPr lang="en-US" b="1" i="1" u="sng" dirty="0" err="1" smtClean="0"/>
              <a:t>Sombra</a:t>
            </a:r>
            <a:r>
              <a:rPr lang="en-US" dirty="0" smtClean="0"/>
              <a:t> y de </a:t>
            </a:r>
            <a:r>
              <a:rPr lang="en-US" b="1" i="1" u="sng" dirty="0" err="1" smtClean="0"/>
              <a:t>Muerte</a:t>
            </a:r>
            <a:endParaRPr lang="en-US" b="1" i="1" u="sng" dirty="0" smtClean="0"/>
          </a:p>
          <a:p>
            <a:endParaRPr lang="en-US" b="1" i="1" u="sng" dirty="0"/>
          </a:p>
          <a:p>
            <a:r>
              <a:rPr lang="en-US" dirty="0" err="1" smtClean="0"/>
              <a:t>Cuando</a:t>
            </a:r>
            <a:r>
              <a:rPr lang="en-US" dirty="0" smtClean="0"/>
              <a:t> no </a:t>
            </a:r>
            <a:r>
              <a:rPr lang="en-US" dirty="0" err="1" smtClean="0"/>
              <a:t>estamos</a:t>
            </a:r>
            <a:r>
              <a:rPr lang="en-US" dirty="0" smtClean="0"/>
              <a:t> en el </a:t>
            </a:r>
            <a:r>
              <a:rPr lang="en-US" dirty="0" err="1" smtClean="0"/>
              <a:t>monte</a:t>
            </a:r>
            <a:r>
              <a:rPr lang="en-US" dirty="0" smtClean="0"/>
              <a:t> de Dios </a:t>
            </a:r>
            <a:r>
              <a:rPr lang="en-US" dirty="0" err="1" smtClean="0"/>
              <a:t>estamos</a:t>
            </a:r>
            <a:r>
              <a:rPr lang="en-US" dirty="0" smtClean="0"/>
              <a:t> en un </a:t>
            </a:r>
            <a:r>
              <a:rPr lang="en-US" dirty="0" err="1" smtClean="0"/>
              <a:t>valle</a:t>
            </a:r>
            <a:r>
              <a:rPr lang="en-US" dirty="0" smtClean="0"/>
              <a:t> de </a:t>
            </a:r>
            <a:r>
              <a:rPr lang="en-US" dirty="0" err="1" smtClean="0"/>
              <a:t>sombras</a:t>
            </a:r>
            <a:r>
              <a:rPr lang="en-US" dirty="0" smtClean="0"/>
              <a:t> y </a:t>
            </a:r>
            <a:r>
              <a:rPr lang="en-US" dirty="0" err="1" smtClean="0"/>
              <a:t>muerte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Para </a:t>
            </a:r>
            <a:r>
              <a:rPr lang="en-US" dirty="0" err="1" smtClean="0"/>
              <a:t>Salir</a:t>
            </a:r>
            <a:r>
              <a:rPr lang="en-US" dirty="0" smtClean="0"/>
              <a:t> se </a:t>
            </a:r>
            <a:r>
              <a:rPr lang="en-US" dirty="0" err="1" smtClean="0"/>
              <a:t>necesita</a:t>
            </a:r>
            <a:r>
              <a:rPr lang="en-US" dirty="0" smtClean="0"/>
              <a:t> la </a:t>
            </a:r>
            <a:r>
              <a:rPr lang="en-US" b="1" i="1" u="sng" dirty="0" err="1" smtClean="0"/>
              <a:t>Vara</a:t>
            </a:r>
            <a:r>
              <a:rPr lang="en-US" dirty="0" smtClean="0"/>
              <a:t> y el </a:t>
            </a:r>
            <a:r>
              <a:rPr lang="en-US" b="1" i="1" u="sng" dirty="0" err="1" smtClean="0"/>
              <a:t>Cayado</a:t>
            </a:r>
            <a:endParaRPr lang="en-US" b="1" i="1" u="sng" dirty="0" smtClean="0"/>
          </a:p>
          <a:p>
            <a:pPr marL="3657600" lvl="8" indent="0">
              <a:buNone/>
            </a:pPr>
            <a:r>
              <a:rPr lang="en-US" i="1" dirty="0" err="1" smtClean="0"/>
              <a:t>Autoridad</a:t>
            </a:r>
            <a:r>
              <a:rPr lang="en-US" i="1" dirty="0" smtClean="0"/>
              <a:t>	</a:t>
            </a:r>
            <a:r>
              <a:rPr lang="en-US" i="1" dirty="0" err="1" smtClean="0"/>
              <a:t>Sujeccion</a:t>
            </a:r>
            <a:r>
              <a:rPr lang="en-US" i="1" dirty="0" smtClean="0"/>
              <a:t>    </a:t>
            </a:r>
            <a:r>
              <a:rPr lang="en-US" dirty="0" smtClean="0"/>
              <a:t>=</a:t>
            </a:r>
            <a:r>
              <a:rPr lang="en-US" dirty="0" err="1" smtClean="0"/>
              <a:t>Correccion</a:t>
            </a:r>
            <a:r>
              <a:rPr lang="en-US" dirty="0" smtClean="0"/>
              <a:t> y Consuelo de los </a:t>
            </a:r>
            <a:r>
              <a:rPr lang="en-US" dirty="0" err="1" smtClean="0"/>
              <a:t>ministros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3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Dios del </a:t>
            </a:r>
            <a:r>
              <a:rPr lang="en-US" dirty="0" err="1" smtClean="0"/>
              <a:t>monte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dirty="0" smtClean="0"/>
              <a:t>LBLA 1Re </a:t>
            </a:r>
            <a:r>
              <a:rPr lang="es-ES" sz="2400" b="1" dirty="0"/>
              <a:t>20:28</a:t>
            </a:r>
            <a:r>
              <a:rPr lang="es-ES" sz="2400" dirty="0"/>
              <a:t>  Entonces un hombre de Dios se acercó y habló al rey de Israel, y dijo: Así dice el SEÑOR: "Porque los </a:t>
            </a:r>
            <a:r>
              <a:rPr lang="es-ES" sz="2400" b="1" dirty="0"/>
              <a:t>arameos</a:t>
            </a:r>
            <a:r>
              <a:rPr lang="es-ES" sz="2400" dirty="0"/>
              <a:t> han dicho: 'El SEÑOR es un dios de los montes, pero no es un dios de los valles; por tanto, entregaré a toda esta gran multitud en tu mano, y sabrás que yo soy el SEÑOR.'" </a:t>
            </a:r>
            <a:endParaRPr lang="es-ES" sz="2400" dirty="0" smtClean="0"/>
          </a:p>
          <a:p>
            <a:r>
              <a:rPr lang="es-ES" sz="2400" b="1" dirty="0" smtClean="0"/>
              <a:t>DHH 1Re </a:t>
            </a:r>
            <a:r>
              <a:rPr lang="es-ES" sz="2400" b="1" dirty="0"/>
              <a:t>20:28</a:t>
            </a:r>
            <a:r>
              <a:rPr lang="es-ES" sz="2400" dirty="0"/>
              <a:t>  Se presentó entonces el varón de Dios ante el rey de Israel, y le dijo: "Así ha hablado Jehová: "Por cuanto los </a:t>
            </a:r>
            <a:r>
              <a:rPr lang="es-ES" sz="2400" b="1" dirty="0"/>
              <a:t>sirios</a:t>
            </a:r>
            <a:r>
              <a:rPr lang="es-ES" sz="2400" dirty="0"/>
              <a:t> han dicho: Jehová es Dios de los montes, y no Dios de los valles, yo entregaré toda esta gran multitud en tus manos, para que sepáis que yo soy Jehová"". </a:t>
            </a:r>
            <a:endParaRPr lang="es-ES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190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confirma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Dios </a:t>
            </a:r>
            <a:r>
              <a:rPr lang="en-US" dirty="0" err="1" smtClean="0"/>
              <a:t>es</a:t>
            </a:r>
            <a:r>
              <a:rPr lang="en-US" dirty="0" smtClean="0"/>
              <a:t> Dios de </a:t>
            </a:r>
            <a:r>
              <a:rPr lang="en-US" dirty="0" err="1" smtClean="0"/>
              <a:t>monte</a:t>
            </a:r>
            <a:r>
              <a:rPr lang="en-US" dirty="0" smtClean="0"/>
              <a:t> y no de </a:t>
            </a:r>
            <a:r>
              <a:rPr lang="en-US" dirty="0" err="1" smtClean="0"/>
              <a:t>valle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r>
              <a:rPr lang="en-US" dirty="0" smtClean="0"/>
              <a:t> el </a:t>
            </a:r>
            <a:r>
              <a:rPr lang="en-US" dirty="0" err="1" smtClean="0"/>
              <a:t>valle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tormento</a:t>
            </a:r>
            <a:r>
              <a:rPr lang="en-US" dirty="0" smtClean="0"/>
              <a:t> y de </a:t>
            </a:r>
            <a:r>
              <a:rPr lang="en-US" dirty="0" err="1" smtClean="0"/>
              <a:t>miedo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Dios </a:t>
            </a:r>
            <a:r>
              <a:rPr lang="en-US" dirty="0" err="1" smtClean="0"/>
              <a:t>busca</a:t>
            </a:r>
            <a:r>
              <a:rPr lang="en-US" dirty="0" smtClean="0"/>
              <a:t> a hombres y </a:t>
            </a:r>
            <a:r>
              <a:rPr lang="en-US" dirty="0" err="1" smtClean="0"/>
              <a:t>mujeres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busquen</a:t>
            </a:r>
            <a:r>
              <a:rPr lang="en-US" dirty="0" smtClean="0"/>
              <a:t> el </a:t>
            </a:r>
            <a:r>
              <a:rPr lang="en-US" dirty="0" err="1" smtClean="0"/>
              <a:t>monte</a:t>
            </a:r>
            <a:r>
              <a:rPr lang="en-US" dirty="0" smtClean="0"/>
              <a:t> de Dios.</a:t>
            </a:r>
          </a:p>
          <a:p>
            <a:endParaRPr lang="en-US" dirty="0"/>
          </a:p>
          <a:p>
            <a:r>
              <a:rPr lang="en-US" dirty="0" err="1" smtClean="0"/>
              <a:t>Habia</a:t>
            </a:r>
            <a:r>
              <a:rPr lang="en-US" dirty="0" smtClean="0"/>
              <a:t> </a:t>
            </a:r>
            <a:r>
              <a:rPr lang="en-US" dirty="0" err="1" smtClean="0"/>
              <a:t>batalla</a:t>
            </a:r>
            <a:r>
              <a:rPr lang="en-US" dirty="0" smtClean="0"/>
              <a:t> con los </a:t>
            </a:r>
            <a:r>
              <a:rPr lang="en-US" dirty="0" err="1" smtClean="0"/>
              <a:t>hijos</a:t>
            </a:r>
            <a:r>
              <a:rPr lang="en-US" dirty="0" smtClean="0"/>
              <a:t> de Israel y los de </a:t>
            </a:r>
            <a:r>
              <a:rPr lang="en-US" dirty="0" err="1" smtClean="0"/>
              <a:t>Siria</a:t>
            </a:r>
            <a:r>
              <a:rPr lang="en-US" dirty="0" smtClean="0"/>
              <a:t>. 7 </a:t>
            </a:r>
            <a:r>
              <a:rPr lang="en-US" dirty="0" err="1" smtClean="0"/>
              <a:t>dias</a:t>
            </a:r>
            <a:r>
              <a:rPr lang="en-US" dirty="0" smtClean="0"/>
              <a:t> </a:t>
            </a:r>
            <a:r>
              <a:rPr lang="en-US" dirty="0" err="1" smtClean="0"/>
              <a:t>camparon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en un </a:t>
            </a:r>
            <a:r>
              <a:rPr lang="en-US" dirty="0" err="1" smtClean="0"/>
              <a:t>dia</a:t>
            </a:r>
            <a:r>
              <a:rPr lang="en-US" dirty="0" smtClean="0"/>
              <a:t> Israel </a:t>
            </a:r>
            <a:r>
              <a:rPr lang="en-US" dirty="0" err="1" smtClean="0"/>
              <a:t>mato</a:t>
            </a:r>
            <a:r>
              <a:rPr lang="en-US" dirty="0" smtClean="0"/>
              <a:t> a 100,000 hombres.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40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 de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DHH Isa </a:t>
            </a:r>
            <a:r>
              <a:rPr lang="es-ES" b="1" dirty="0"/>
              <a:t>22:1</a:t>
            </a:r>
            <a:r>
              <a:rPr lang="es-ES" dirty="0"/>
              <a:t>  Profecía acerca del valle </a:t>
            </a:r>
            <a:r>
              <a:rPr lang="en-US" dirty="0" smtClean="0"/>
              <a:t>de </a:t>
            </a:r>
            <a:r>
              <a:rPr lang="en-US" dirty="0"/>
              <a:t>la </a:t>
            </a:r>
            <a:r>
              <a:rPr lang="en-US" dirty="0" err="1"/>
              <a:t>visión</a:t>
            </a:r>
            <a:r>
              <a:rPr lang="en-US" dirty="0"/>
              <a:t>: </a:t>
            </a:r>
            <a:r>
              <a:rPr lang="es-ES" dirty="0" smtClean="0"/>
              <a:t>¿Qué </a:t>
            </a:r>
            <a:r>
              <a:rPr lang="es-ES" dirty="0"/>
              <a:t>pasa, que todos suben </a:t>
            </a:r>
            <a:r>
              <a:rPr lang="en-US" dirty="0" smtClean="0"/>
              <a:t>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azoteas</a:t>
            </a:r>
            <a:r>
              <a:rPr lang="en-US" dirty="0"/>
              <a:t>? </a:t>
            </a:r>
          </a:p>
          <a:p>
            <a:r>
              <a:rPr lang="en-US" b="1" dirty="0" smtClean="0"/>
              <a:t>DHH </a:t>
            </a:r>
            <a:r>
              <a:rPr lang="es-ES" b="1" dirty="0" smtClean="0"/>
              <a:t>Isa </a:t>
            </a:r>
            <a:r>
              <a:rPr lang="es-ES" b="1" dirty="0"/>
              <a:t>22:5  </a:t>
            </a:r>
            <a:r>
              <a:rPr lang="es-ES" dirty="0"/>
              <a:t>Porque el Señor todopoderoso </a:t>
            </a:r>
            <a:r>
              <a:rPr lang="en-US" dirty="0" smtClean="0"/>
              <a:t>ha </a:t>
            </a:r>
            <a:r>
              <a:rPr lang="en-US" dirty="0" err="1"/>
              <a:t>decretado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llegue</a:t>
            </a:r>
            <a:r>
              <a:rPr lang="en-US" dirty="0"/>
              <a:t> </a:t>
            </a:r>
            <a:r>
              <a:rPr lang="en-US" dirty="0" smtClean="0"/>
              <a:t>un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pánico</a:t>
            </a:r>
            <a:r>
              <a:rPr lang="en-US" dirty="0"/>
              <a:t>, </a:t>
            </a:r>
            <a:r>
              <a:rPr lang="en-US" dirty="0" smtClean="0"/>
              <a:t>de </a:t>
            </a:r>
            <a:r>
              <a:rPr lang="en-US" dirty="0" err="1"/>
              <a:t>destrucción</a:t>
            </a:r>
            <a:r>
              <a:rPr lang="en-US" dirty="0"/>
              <a:t> y </a:t>
            </a:r>
            <a:r>
              <a:rPr lang="en-US" dirty="0" err="1"/>
              <a:t>aturdimiento</a:t>
            </a:r>
            <a:r>
              <a:rPr lang="en-US" dirty="0"/>
              <a:t> </a:t>
            </a:r>
            <a:r>
              <a:rPr lang="es-ES" dirty="0" smtClean="0"/>
              <a:t>en </a:t>
            </a:r>
            <a:r>
              <a:rPr lang="es-ES" dirty="0"/>
              <a:t>el valle de la visión.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/>
              <a:t>derribando</a:t>
            </a:r>
            <a:r>
              <a:rPr lang="en-US" dirty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/>
              <a:t>murallas</a:t>
            </a:r>
            <a:r>
              <a:rPr lang="en-US" dirty="0"/>
              <a:t>; </a:t>
            </a:r>
            <a:r>
              <a:rPr lang="es-ES" dirty="0" smtClean="0"/>
              <a:t>llegan </a:t>
            </a:r>
            <a:r>
              <a:rPr lang="es-ES" dirty="0"/>
              <a:t>los gritos hasta las montañas.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Se pierde la visión, y cuando se pierde la visión (temor) se queda en la tribulación.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440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Valles de los </a:t>
            </a:r>
            <a:r>
              <a:rPr lang="en-US" dirty="0" err="1" smtClean="0"/>
              <a:t>huesos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LBLA </a:t>
            </a:r>
            <a:r>
              <a:rPr lang="es-ES" b="1" dirty="0" err="1" smtClean="0"/>
              <a:t>Eze</a:t>
            </a:r>
            <a:r>
              <a:rPr lang="es-ES" b="1" dirty="0" smtClean="0"/>
              <a:t> 37:1</a:t>
            </a:r>
            <a:r>
              <a:rPr lang="es-ES" dirty="0" smtClean="0"/>
              <a:t>  La mano del SEÑOR vino sobre mí, y me sacó en el Espíritu del SEÑOR, y me puso en medio del valle que estaba lleno de huesos. </a:t>
            </a:r>
          </a:p>
          <a:p>
            <a:endParaRPr lang="es-ES" dirty="0" smtClean="0"/>
          </a:p>
          <a:p>
            <a:pPr algn="ctr"/>
            <a:r>
              <a:rPr lang="es-ES" dirty="0" smtClean="0"/>
              <a:t>Los huesos es donde habita el espíritu</a:t>
            </a:r>
          </a:p>
          <a:p>
            <a:endParaRPr lang="es-ES" dirty="0" smtClean="0"/>
          </a:p>
          <a:p>
            <a:r>
              <a:rPr lang="es-ES" b="1" dirty="0" smtClean="0"/>
              <a:t>LBLA </a:t>
            </a:r>
            <a:r>
              <a:rPr lang="es-ES" b="1" dirty="0" err="1" smtClean="0"/>
              <a:t>Eze</a:t>
            </a:r>
            <a:r>
              <a:rPr lang="es-ES" b="1" dirty="0" smtClean="0"/>
              <a:t> </a:t>
            </a:r>
            <a:r>
              <a:rPr lang="es-ES" b="1" dirty="0"/>
              <a:t>37:10</a:t>
            </a:r>
            <a:r>
              <a:rPr lang="es-ES" dirty="0"/>
              <a:t>  Y profeticé como El me había ordenado, y el espíritu entró en ellos, y vivieron y se pusieron en pie, un enorme e inmenso ejército. </a:t>
            </a:r>
          </a:p>
          <a:p>
            <a:r>
              <a:rPr lang="es-ES" b="1" dirty="0" smtClean="0"/>
              <a:t>LBLA </a:t>
            </a:r>
            <a:r>
              <a:rPr lang="es-ES" b="1" dirty="0" err="1" smtClean="0"/>
              <a:t>Eze</a:t>
            </a:r>
            <a:r>
              <a:rPr lang="es-ES" b="1" dirty="0" smtClean="0"/>
              <a:t> </a:t>
            </a:r>
            <a:r>
              <a:rPr lang="es-ES" b="1" dirty="0"/>
              <a:t>37:11  </a:t>
            </a:r>
            <a:r>
              <a:rPr lang="es-ES" dirty="0"/>
              <a:t>Entonces El me dijo: Hijo de hombre, estos huesos son toda la casa de Israel; he aquí, ellos dicen: "Nuestros huesos se han secado, y nuestra esperanza ha perecido. Estamos completamente destruidos." </a:t>
            </a:r>
          </a:p>
          <a:p>
            <a:r>
              <a:rPr lang="es-ES" b="1" dirty="0" smtClean="0"/>
              <a:t>LBLA </a:t>
            </a:r>
            <a:r>
              <a:rPr lang="es-ES" b="1" dirty="0" err="1" smtClean="0"/>
              <a:t>Eze</a:t>
            </a:r>
            <a:r>
              <a:rPr lang="es-ES" b="1" dirty="0" smtClean="0"/>
              <a:t> </a:t>
            </a:r>
            <a:r>
              <a:rPr lang="es-ES" b="1" dirty="0"/>
              <a:t>37:12  </a:t>
            </a:r>
            <a:r>
              <a:rPr lang="es-ES" dirty="0"/>
              <a:t>Por tanto, profetiza, y diles: "Así dice el Señor DIOS: </a:t>
            </a:r>
            <a:r>
              <a:rPr lang="es-ES" dirty="0">
                <a:solidFill>
                  <a:schemeClr val="accent6"/>
                </a:solidFill>
              </a:rPr>
              <a:t>'He aquí, abriré vuestros sepulcros y os haré subir de vuestros sepulcros, pueblo mío, y os llevaré a la tierra de Israel.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18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 DE LA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LBLA </a:t>
            </a:r>
            <a:r>
              <a:rPr lang="es-ES" b="1" dirty="0" err="1" smtClean="0"/>
              <a:t>Joe</a:t>
            </a:r>
            <a:r>
              <a:rPr lang="es-ES" b="1" dirty="0" smtClean="0"/>
              <a:t> </a:t>
            </a:r>
            <a:r>
              <a:rPr lang="es-ES" b="1" dirty="0"/>
              <a:t>3:14</a:t>
            </a:r>
            <a:r>
              <a:rPr lang="es-ES" dirty="0"/>
              <a:t>  Multitudes, multitudes en el valle de la decisión. Porque cerca está el día del SEÑOR en el valle de la decisión. </a:t>
            </a:r>
            <a:endParaRPr lang="es-ES" dirty="0" smtClean="0"/>
          </a:p>
          <a:p>
            <a:r>
              <a:rPr lang="es-ES" b="1" dirty="0" smtClean="0"/>
              <a:t>DHH </a:t>
            </a:r>
            <a:r>
              <a:rPr lang="es-ES" b="1" dirty="0" err="1" smtClean="0"/>
              <a:t>Joe</a:t>
            </a:r>
            <a:r>
              <a:rPr lang="es-ES" b="1" dirty="0" smtClean="0"/>
              <a:t> </a:t>
            </a:r>
            <a:r>
              <a:rPr lang="es-ES" b="1" dirty="0"/>
              <a:t>3:14</a:t>
            </a:r>
            <a:r>
              <a:rPr lang="es-ES" dirty="0"/>
              <a:t>  Hay grandes multitudes </a:t>
            </a:r>
            <a:r>
              <a:rPr lang="es-ES" dirty="0" smtClean="0"/>
              <a:t>en </a:t>
            </a:r>
            <a:r>
              <a:rPr lang="es-ES" dirty="0"/>
              <a:t>el valle de la Decisión, </a:t>
            </a:r>
            <a:r>
              <a:rPr lang="es-ES" dirty="0" smtClean="0"/>
              <a:t>porque </a:t>
            </a:r>
            <a:r>
              <a:rPr lang="es-ES" dirty="0"/>
              <a:t>y a </a:t>
            </a:r>
            <a:r>
              <a:rPr lang="es-ES" dirty="0" smtClean="0"/>
              <a:t>está </a:t>
            </a:r>
            <a:r>
              <a:rPr lang="es-ES" dirty="0"/>
              <a:t>cerca el día del Señor. </a:t>
            </a:r>
            <a:endParaRPr lang="es-ES" dirty="0" smtClean="0"/>
          </a:p>
          <a:p>
            <a:r>
              <a:rPr lang="es-ES" b="1" dirty="0" smtClean="0"/>
              <a:t>T.AMAT </a:t>
            </a:r>
            <a:r>
              <a:rPr lang="es-ES" b="1" dirty="0" err="1" smtClean="0"/>
              <a:t>Joe</a:t>
            </a:r>
            <a:r>
              <a:rPr lang="es-ES" b="1" dirty="0" smtClean="0"/>
              <a:t> </a:t>
            </a:r>
            <a:r>
              <a:rPr lang="es-ES" b="1" dirty="0"/>
              <a:t>3:14</a:t>
            </a:r>
            <a:r>
              <a:rPr lang="es-ES" dirty="0"/>
              <a:t>  Pueblos, pueblos innumerables, compareced en el valle de la mortandad, porque cercano está el día del Señor, venid al valle de la matanza. </a:t>
            </a:r>
            <a:endParaRPr lang="es-ES" dirty="0" smtClean="0"/>
          </a:p>
          <a:p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!!! ES TIEMPO DE DECIDIR A QUIEN SERVIR !!!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042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77</TotalTime>
  <Words>638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Slide 1</vt:lpstr>
      <vt:lpstr>Los valles</vt:lpstr>
      <vt:lpstr>Introduccion</vt:lpstr>
      <vt:lpstr>Dios del monte</vt:lpstr>
      <vt:lpstr>Slide 5</vt:lpstr>
      <vt:lpstr>Valle de vision</vt:lpstr>
      <vt:lpstr>Valles de los huesos</vt:lpstr>
      <vt:lpstr>VALLE DE LA DECISION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valles</dc:title>
  <dc:creator>jose estrada</dc:creator>
  <cp:lastModifiedBy>u057190</cp:lastModifiedBy>
  <cp:revision>17</cp:revision>
  <dcterms:created xsi:type="dcterms:W3CDTF">2013-10-06T15:07:13Z</dcterms:created>
  <dcterms:modified xsi:type="dcterms:W3CDTF">2014-01-02T20:02:58Z</dcterms:modified>
</cp:coreProperties>
</file>