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61D6-A83E-4495-85E9-20BB3EBE7D10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924A-9A1A-45C4-A684-884F4046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64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61D6-A83E-4495-85E9-20BB3EBE7D10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924A-9A1A-45C4-A684-884F4046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29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61D6-A83E-4495-85E9-20BB3EBE7D10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924A-9A1A-45C4-A684-884F4046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8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61D6-A83E-4495-85E9-20BB3EBE7D10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924A-9A1A-45C4-A684-884F4046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53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61D6-A83E-4495-85E9-20BB3EBE7D10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924A-9A1A-45C4-A684-884F4046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83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61D6-A83E-4495-85E9-20BB3EBE7D10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924A-9A1A-45C4-A684-884F4046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32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61D6-A83E-4495-85E9-20BB3EBE7D10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924A-9A1A-45C4-A684-884F4046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2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61D6-A83E-4495-85E9-20BB3EBE7D10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924A-9A1A-45C4-A684-884F4046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86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61D6-A83E-4495-85E9-20BB3EBE7D10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924A-9A1A-45C4-A684-884F4046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22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61D6-A83E-4495-85E9-20BB3EBE7D10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924A-9A1A-45C4-A684-884F4046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2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761D6-A83E-4495-85E9-20BB3EBE7D10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924A-9A1A-45C4-A684-884F4046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26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761D6-A83E-4495-85E9-20BB3EBE7D10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7924A-9A1A-45C4-A684-884F40462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5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lh4xxvYCoU" TargetMode="External"/><Relationship Id="rId2" Type="http://schemas.openxmlformats.org/officeDocument/2006/relationships/hyperlink" Target="https://www.youtube.com/watch?v=Ut8_ofnrmmQ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s4yZpCP9OPE" TargetMode="External"/><Relationship Id="rId4" Type="http://schemas.openxmlformats.org/officeDocument/2006/relationships/hyperlink" Target="https://www.youtube.com/watch?v=4LhLx9VlZt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ramrock.files.wordpress.com/2011/06/lobocorderoek8.jpg?w=300&amp;h=1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512"/>
            <a:ext cx="7928251" cy="4968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250" y="2283"/>
            <a:ext cx="4263749" cy="3429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3"/>
            <a:ext cx="3391589" cy="22401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249" y="3431283"/>
            <a:ext cx="4262206" cy="342671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692106"/>
            <a:ext cx="7926705" cy="31658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0151" y="15160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9600" dirty="0" smtClean="0">
                <a:solidFill>
                  <a:srgbClr val="FFFF00"/>
                </a:solidFill>
              </a:rPr>
              <a:t>Espiritu</a:t>
            </a:r>
            <a:br>
              <a:rPr lang="en-US" sz="9600" dirty="0" smtClean="0">
                <a:solidFill>
                  <a:srgbClr val="FFFF00"/>
                </a:solidFill>
              </a:rPr>
            </a:br>
            <a:r>
              <a:rPr lang="en-US" sz="9600" dirty="0" smtClean="0">
                <a:solidFill>
                  <a:srgbClr val="FFFF00"/>
                </a:solidFill>
              </a:rPr>
              <a:t> de </a:t>
            </a:r>
            <a:r>
              <a:rPr lang="en-US" sz="9600" dirty="0" err="1" smtClean="0">
                <a:solidFill>
                  <a:srgbClr val="FFFF00"/>
                </a:solidFill>
              </a:rPr>
              <a:t>Mentira</a:t>
            </a:r>
            <a:r>
              <a:rPr lang="en-US" sz="9600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Parte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648" y="4117182"/>
            <a:ext cx="7634377" cy="1655762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Salmos 52:3  </a:t>
            </a:r>
            <a:r>
              <a:rPr lang="es-ES" dirty="0">
                <a:solidFill>
                  <a:schemeClr val="bg1"/>
                </a:solidFill>
              </a:rPr>
              <a:t>Amas el mal más que el bien, la mentira más que decir lo que es justo. (</a:t>
            </a:r>
            <a:r>
              <a:rPr lang="es-ES" dirty="0" err="1">
                <a:solidFill>
                  <a:schemeClr val="bg1"/>
                </a:solidFill>
              </a:rPr>
              <a:t>Selah</a:t>
            </a:r>
            <a:r>
              <a:rPr lang="es-ES" dirty="0">
                <a:solidFill>
                  <a:schemeClr val="bg1"/>
                </a:solidFill>
              </a:rPr>
              <a:t>) </a:t>
            </a:r>
            <a:endParaRPr lang="es-E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2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MENTIR AL ESPÍRITU </a:t>
            </a:r>
            <a:r>
              <a:rPr lang="en-US" b="1" dirty="0" smtClean="0"/>
              <a:t>SANTO</a:t>
            </a:r>
            <a:endParaRPr lang="en-US" b="1" dirty="0"/>
          </a:p>
          <a:p>
            <a:pPr lvl="1"/>
            <a:r>
              <a:rPr lang="es-ES" dirty="0"/>
              <a:t>Se cae en esta condición como consecuencia de no despojarse de la mentira, permitiendo que Satanás llene el corazón concibiendo engaños tan grandes como el de mentirle al Espíritu Santo. </a:t>
            </a:r>
            <a:endParaRPr lang="es-ES" dirty="0" smtClean="0"/>
          </a:p>
          <a:p>
            <a:pPr lvl="1"/>
            <a:r>
              <a:rPr lang="es-ES" dirty="0"/>
              <a:t>Ananías quiso engañar a los hombres con el objeto de que creyeran que era espiritual y que era digno de ser admirado e imitado. </a:t>
            </a:r>
            <a:endParaRPr lang="es-ES" dirty="0" smtClean="0"/>
          </a:p>
          <a:p>
            <a:pPr lvl="1"/>
            <a:r>
              <a:rPr lang="es-ES" dirty="0"/>
              <a:t>Amó más la gloria de los hombres que la de Dios y olvidó que a Dios nadie lo </a:t>
            </a:r>
            <a:r>
              <a:rPr lang="es-ES" dirty="0" smtClean="0"/>
              <a:t>engaña. </a:t>
            </a:r>
            <a:r>
              <a:rPr lang="es-ES" dirty="0"/>
              <a:t>Su vista espiritual estaba oscurecida y jamás pensó que este pecado lo llevaría a la muerte. </a:t>
            </a:r>
            <a:endParaRPr lang="es-ES" dirty="0" smtClean="0"/>
          </a:p>
          <a:p>
            <a:pPr lvl="2"/>
            <a:r>
              <a:rPr lang="es-ES" b="1" dirty="0" err="1">
                <a:solidFill>
                  <a:srgbClr val="002060"/>
                </a:solidFill>
              </a:rPr>
              <a:t>Gál</a:t>
            </a:r>
            <a:r>
              <a:rPr lang="es-ES" b="1" dirty="0">
                <a:solidFill>
                  <a:srgbClr val="002060"/>
                </a:solidFill>
              </a:rPr>
              <a:t> 6:7</a:t>
            </a:r>
            <a:r>
              <a:rPr lang="es-ES" dirty="0">
                <a:solidFill>
                  <a:srgbClr val="002060"/>
                </a:solidFill>
              </a:rPr>
              <a:t>  No os dejéis engañar, de Dios nadie se burla; pues todo lo que el hombre siembre, eso también segará.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55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057" y="65836"/>
            <a:ext cx="10515600" cy="6507492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b="1" dirty="0" smtClean="0"/>
              <a:t>Fuente </a:t>
            </a:r>
            <a:r>
              <a:rPr lang="en-US" b="1" dirty="0"/>
              <a:t>de </a:t>
            </a:r>
            <a:r>
              <a:rPr lang="en-US" b="1" dirty="0" err="1" smtClean="0"/>
              <a:t>contaminación</a:t>
            </a:r>
            <a:endParaRPr lang="en-US" b="1" dirty="0"/>
          </a:p>
          <a:p>
            <a:pPr lvl="1"/>
            <a:r>
              <a:rPr lang="es-ES" b="1" dirty="0"/>
              <a:t>Ancestrales: </a:t>
            </a:r>
            <a:r>
              <a:rPr lang="es-ES" dirty="0"/>
              <a:t>Son aquellas que son colocadas genéticamente a través de nuestros padres (1P </a:t>
            </a:r>
            <a:r>
              <a:rPr lang="es-ES" dirty="0" smtClean="0"/>
              <a:t>1:18 </a:t>
            </a:r>
            <a:r>
              <a:rPr lang="es-ES" dirty="0" smtClean="0">
                <a:solidFill>
                  <a:srgbClr val="002060"/>
                </a:solidFill>
              </a:rPr>
              <a:t>sabiendo </a:t>
            </a:r>
            <a:r>
              <a:rPr lang="es-ES" dirty="0">
                <a:solidFill>
                  <a:srgbClr val="002060"/>
                </a:solidFill>
              </a:rPr>
              <a:t>que no fuisteis redimidos de vuestra vana manera de vivir heredada de vuestros padres con cosas perecederas </a:t>
            </a:r>
            <a:r>
              <a:rPr lang="es-ES" i="1" dirty="0">
                <a:solidFill>
                  <a:srgbClr val="002060"/>
                </a:solidFill>
              </a:rPr>
              <a:t>como</a:t>
            </a:r>
            <a:r>
              <a:rPr lang="es-ES" dirty="0">
                <a:solidFill>
                  <a:srgbClr val="002060"/>
                </a:solidFill>
              </a:rPr>
              <a:t> oro o plata</a:t>
            </a:r>
            <a:r>
              <a:rPr lang="es-ES" dirty="0" smtClean="0">
                <a:solidFill>
                  <a:srgbClr val="002060"/>
                </a:solidFill>
              </a:rPr>
              <a:t>,) </a:t>
            </a:r>
            <a:r>
              <a:rPr lang="es-ES" dirty="0" smtClean="0"/>
              <a:t>, </a:t>
            </a:r>
            <a:r>
              <a:rPr lang="es-ES" dirty="0"/>
              <a:t>estos receptores pueden ser positivos como en el caso de </a:t>
            </a:r>
            <a:r>
              <a:rPr lang="es-ES" dirty="0" smtClean="0"/>
              <a:t>Timoteo </a:t>
            </a:r>
            <a:r>
              <a:rPr lang="es-ES" dirty="0"/>
              <a:t>(2Ti </a:t>
            </a:r>
            <a:r>
              <a:rPr lang="es-ES" dirty="0" smtClean="0"/>
              <a:t>1:5 </a:t>
            </a:r>
            <a:r>
              <a:rPr lang="es-ES" dirty="0" smtClean="0">
                <a:solidFill>
                  <a:srgbClr val="002060"/>
                </a:solidFill>
              </a:rPr>
              <a:t>Porque </a:t>
            </a:r>
            <a:r>
              <a:rPr lang="es-ES" dirty="0">
                <a:solidFill>
                  <a:srgbClr val="002060"/>
                </a:solidFill>
              </a:rPr>
              <a:t>tengo presente la fe sincera </a:t>
            </a:r>
            <a:r>
              <a:rPr lang="es-ES" i="1" dirty="0">
                <a:solidFill>
                  <a:srgbClr val="002060"/>
                </a:solidFill>
              </a:rPr>
              <a:t>que hay</a:t>
            </a:r>
            <a:r>
              <a:rPr lang="es-ES" dirty="0">
                <a:solidFill>
                  <a:srgbClr val="002060"/>
                </a:solidFill>
              </a:rPr>
              <a:t> en ti, la cual habitó primero en tu abuela </a:t>
            </a:r>
            <a:r>
              <a:rPr lang="es-ES" dirty="0" err="1">
                <a:solidFill>
                  <a:srgbClr val="002060"/>
                </a:solidFill>
              </a:rPr>
              <a:t>Loida</a:t>
            </a:r>
            <a:r>
              <a:rPr lang="es-ES" dirty="0">
                <a:solidFill>
                  <a:srgbClr val="002060"/>
                </a:solidFill>
              </a:rPr>
              <a:t> y </a:t>
            </a:r>
            <a:r>
              <a:rPr lang="es-ES" i="1" dirty="0">
                <a:solidFill>
                  <a:srgbClr val="002060"/>
                </a:solidFill>
              </a:rPr>
              <a:t>en</a:t>
            </a:r>
            <a:r>
              <a:rPr lang="es-ES" dirty="0">
                <a:solidFill>
                  <a:srgbClr val="002060"/>
                </a:solidFill>
              </a:rPr>
              <a:t> tu madre Eunice, y estoy seguro que en ti también</a:t>
            </a:r>
            <a:r>
              <a:rPr lang="es-ES" dirty="0" smtClean="0">
                <a:solidFill>
                  <a:srgbClr val="002060"/>
                </a:solidFill>
              </a:rPr>
              <a:t>.) </a:t>
            </a:r>
            <a:r>
              <a:rPr lang="es-ES" dirty="0"/>
              <a:t>o negativos como el caso de David (Sal </a:t>
            </a:r>
            <a:r>
              <a:rPr lang="es-ES" dirty="0" smtClean="0"/>
              <a:t>51:5 </a:t>
            </a:r>
            <a:r>
              <a:rPr lang="es-ES" dirty="0" smtClean="0">
                <a:solidFill>
                  <a:srgbClr val="002060"/>
                </a:solidFill>
              </a:rPr>
              <a:t>He </a:t>
            </a:r>
            <a:r>
              <a:rPr lang="es-ES" dirty="0">
                <a:solidFill>
                  <a:srgbClr val="002060"/>
                </a:solidFill>
              </a:rPr>
              <a:t>aquí, yo nací en iniquidad, y en pecado me concibió mi madre</a:t>
            </a:r>
            <a:r>
              <a:rPr lang="es-ES" dirty="0" smtClean="0">
                <a:solidFill>
                  <a:srgbClr val="002060"/>
                </a:solidFill>
              </a:rPr>
              <a:t>.), </a:t>
            </a:r>
            <a:r>
              <a:rPr lang="es-ES" dirty="0"/>
              <a:t>otro ejemplo de esto lo podemos ver en Abraham </a:t>
            </a:r>
            <a:r>
              <a:rPr lang="es-ES" b="1" dirty="0"/>
              <a:t>(influenciado) </a:t>
            </a:r>
            <a:r>
              <a:rPr lang="es-ES" dirty="0"/>
              <a:t>e Isaac </a:t>
            </a:r>
            <a:r>
              <a:rPr lang="es-ES" b="1" dirty="0"/>
              <a:t>(heredado) </a:t>
            </a:r>
            <a:r>
              <a:rPr lang="es-ES" dirty="0"/>
              <a:t>ya que ambos pasaron una misma situación y vemos como el padre le heredó al hijo un receptor de miedo y de mentira (comparar </a:t>
            </a:r>
            <a:r>
              <a:rPr lang="es-ES" dirty="0" err="1"/>
              <a:t>Gn</a:t>
            </a:r>
            <a:r>
              <a:rPr lang="es-ES" dirty="0"/>
              <a:t>. 20:2; 26:6-7). </a:t>
            </a:r>
            <a:endParaRPr lang="es-ES" dirty="0" smtClean="0"/>
          </a:p>
          <a:p>
            <a:pPr lvl="1"/>
            <a:endParaRPr lang="es-ES" dirty="0" smtClean="0"/>
          </a:p>
          <a:p>
            <a:pPr lvl="1"/>
            <a:r>
              <a:rPr lang="es-ES" dirty="0" err="1">
                <a:solidFill>
                  <a:srgbClr val="002060"/>
                </a:solidFill>
              </a:rPr>
              <a:t>Gén</a:t>
            </a:r>
            <a:r>
              <a:rPr lang="es-ES" dirty="0">
                <a:solidFill>
                  <a:srgbClr val="002060"/>
                </a:solidFill>
              </a:rPr>
              <a:t> 20:2  Y Abraham dijo de Sara su mujer: </a:t>
            </a:r>
            <a:r>
              <a:rPr lang="es-ES" b="1" u="sng" dirty="0">
                <a:solidFill>
                  <a:srgbClr val="002060"/>
                </a:solidFill>
              </a:rPr>
              <a:t>Es mi hermana</a:t>
            </a:r>
            <a:r>
              <a:rPr lang="es-ES" dirty="0">
                <a:solidFill>
                  <a:srgbClr val="002060"/>
                </a:solidFill>
              </a:rPr>
              <a:t>. Entonces </a:t>
            </a:r>
            <a:r>
              <a:rPr lang="es-ES" dirty="0" err="1">
                <a:solidFill>
                  <a:srgbClr val="002060"/>
                </a:solidFill>
              </a:rPr>
              <a:t>Abimelec</a:t>
            </a:r>
            <a:r>
              <a:rPr lang="es-ES" dirty="0">
                <a:solidFill>
                  <a:srgbClr val="002060"/>
                </a:solidFill>
              </a:rPr>
              <a:t>, rey de </a:t>
            </a:r>
            <a:r>
              <a:rPr lang="es-ES" dirty="0" err="1">
                <a:solidFill>
                  <a:srgbClr val="002060"/>
                </a:solidFill>
              </a:rPr>
              <a:t>Gerar</a:t>
            </a:r>
            <a:r>
              <a:rPr lang="es-ES" dirty="0">
                <a:solidFill>
                  <a:srgbClr val="002060"/>
                </a:solidFill>
              </a:rPr>
              <a:t>, envió y tomó a Sara. </a:t>
            </a:r>
          </a:p>
          <a:p>
            <a:pPr lvl="1"/>
            <a:r>
              <a:rPr lang="es-ES" dirty="0" err="1">
                <a:solidFill>
                  <a:srgbClr val="002060"/>
                </a:solidFill>
              </a:rPr>
              <a:t>Gén</a:t>
            </a:r>
            <a:r>
              <a:rPr lang="es-ES" dirty="0">
                <a:solidFill>
                  <a:srgbClr val="002060"/>
                </a:solidFill>
              </a:rPr>
              <a:t> 26:6  Habitó, pues, Isaac en </a:t>
            </a:r>
            <a:r>
              <a:rPr lang="es-ES" dirty="0" err="1">
                <a:solidFill>
                  <a:srgbClr val="002060"/>
                </a:solidFill>
              </a:rPr>
              <a:t>Gerar</a:t>
            </a:r>
            <a:r>
              <a:rPr lang="es-ES" dirty="0">
                <a:solidFill>
                  <a:srgbClr val="002060"/>
                </a:solidFill>
              </a:rPr>
              <a:t>. </a:t>
            </a:r>
            <a:r>
              <a:rPr lang="es-ES" dirty="0" err="1" smtClean="0">
                <a:solidFill>
                  <a:srgbClr val="002060"/>
                </a:solidFill>
              </a:rPr>
              <a:t>Gén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dirty="0">
                <a:solidFill>
                  <a:srgbClr val="002060"/>
                </a:solidFill>
              </a:rPr>
              <a:t>26:7  Y cuando los hombres de aquel lugar le preguntaron acerca de su mujer, él dijo: </a:t>
            </a:r>
            <a:r>
              <a:rPr lang="es-ES" b="1" u="sng" dirty="0">
                <a:solidFill>
                  <a:srgbClr val="002060"/>
                </a:solidFill>
              </a:rPr>
              <a:t>Es mi hermana</a:t>
            </a:r>
            <a:r>
              <a:rPr lang="es-ES" dirty="0">
                <a:solidFill>
                  <a:srgbClr val="002060"/>
                </a:solidFill>
              </a:rPr>
              <a:t>; porque tenía temor de decir: Es mi mujer. </a:t>
            </a:r>
            <a:r>
              <a:rPr lang="es-ES" i="1" dirty="0">
                <a:solidFill>
                  <a:srgbClr val="002060"/>
                </a:solidFill>
              </a:rPr>
              <a:t>Porque pensaba:</a:t>
            </a:r>
            <a:r>
              <a:rPr lang="es-ES" dirty="0">
                <a:solidFill>
                  <a:srgbClr val="002060"/>
                </a:solidFill>
              </a:rPr>
              <a:t> no sea que los hombres del lugar me maten por causa de Rebeca, pues es de hermosa apariencia. 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29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Ambientales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" sz="4400" dirty="0" err="1"/>
              <a:t>Acab</a:t>
            </a:r>
            <a:r>
              <a:rPr lang="es-ES" sz="4400" dirty="0"/>
              <a:t> fue inducido por la mentira pues en él no había amor por la verdad </a:t>
            </a:r>
            <a:endParaRPr lang="es-ES" sz="4400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2Ts </a:t>
            </a:r>
            <a:r>
              <a:rPr lang="es-ES" dirty="0"/>
              <a:t>2:3  Que nadie os engañe en ninguna manera, porque </a:t>
            </a:r>
            <a:r>
              <a:rPr lang="es-ES" i="1" dirty="0"/>
              <a:t>no vendrá</a:t>
            </a:r>
            <a:r>
              <a:rPr lang="es-ES" dirty="0"/>
              <a:t> sin que primero venga la apostasía y sea revelado el hombre de pecado, el hijo de perdición, </a:t>
            </a:r>
          </a:p>
          <a:p>
            <a:pPr marL="0" indent="0">
              <a:buNone/>
            </a:pPr>
            <a:r>
              <a:rPr lang="es-ES" dirty="0"/>
              <a:t>2Ts 2:4  el cual se opone y se exalta sobre todo lo que se llama dios o </a:t>
            </a:r>
            <a:r>
              <a:rPr lang="es-ES" i="1" dirty="0"/>
              <a:t>es</a:t>
            </a:r>
            <a:r>
              <a:rPr lang="es-ES" dirty="0"/>
              <a:t> objeto de culto, de manera que se sienta en el templo de Dios, presentándose como si fuera Dios. </a:t>
            </a:r>
          </a:p>
          <a:p>
            <a:pPr marL="0" indent="0">
              <a:buNone/>
            </a:pPr>
            <a:r>
              <a:rPr lang="es-ES" dirty="0"/>
              <a:t>2Ts 2:5  ¿No os acordáis de que cuando yo estaba todavía con vosotros os decía esto? </a:t>
            </a:r>
          </a:p>
          <a:p>
            <a:pPr marL="0" indent="0">
              <a:buNone/>
            </a:pPr>
            <a:r>
              <a:rPr lang="es-ES" dirty="0"/>
              <a:t>2Ts 2:6  Y vosotros sabéis lo que lo detiene </a:t>
            </a:r>
            <a:r>
              <a:rPr lang="es-ES" i="1" dirty="0"/>
              <a:t>por</a:t>
            </a:r>
            <a:r>
              <a:rPr lang="es-ES" dirty="0"/>
              <a:t> ahora, para ser revelado a su </a:t>
            </a:r>
            <a:r>
              <a:rPr lang="es-ES" i="1" dirty="0"/>
              <a:t>debido</a:t>
            </a:r>
            <a:r>
              <a:rPr lang="es-ES" dirty="0"/>
              <a:t> tiempo. </a:t>
            </a:r>
          </a:p>
          <a:p>
            <a:pPr marL="0" indent="0">
              <a:buNone/>
            </a:pPr>
            <a:r>
              <a:rPr lang="es-ES" dirty="0"/>
              <a:t>2Ts 2:7  Porque el misterio de la iniquidad ya está en acción, sólo </a:t>
            </a:r>
            <a:r>
              <a:rPr lang="es-ES" i="1" dirty="0"/>
              <a:t>que</a:t>
            </a:r>
            <a:r>
              <a:rPr lang="es-ES" dirty="0"/>
              <a:t> aquel que </a:t>
            </a:r>
            <a:r>
              <a:rPr lang="es-ES" i="1" dirty="0"/>
              <a:t>por</a:t>
            </a:r>
            <a:r>
              <a:rPr lang="es-ES" dirty="0"/>
              <a:t> ahora lo detiene, </a:t>
            </a:r>
            <a:r>
              <a:rPr lang="es-ES" i="1" dirty="0"/>
              <a:t>lo hará</a:t>
            </a:r>
            <a:r>
              <a:rPr lang="es-ES" dirty="0"/>
              <a:t> hasta que él mismo sea quitado de en medio. </a:t>
            </a:r>
          </a:p>
          <a:p>
            <a:pPr marL="0" indent="0">
              <a:buNone/>
            </a:pPr>
            <a:r>
              <a:rPr lang="es-ES" dirty="0"/>
              <a:t>2Ts 2:8  Y entonces será revelado ese inicuo, a quien el Señor matará con el espíritu de su boca, y destruirá con el resplandor de su venida; </a:t>
            </a:r>
          </a:p>
          <a:p>
            <a:pPr marL="0" indent="0">
              <a:buNone/>
            </a:pPr>
            <a:r>
              <a:rPr lang="es-ES" dirty="0"/>
              <a:t>2Ts 2:9  </a:t>
            </a:r>
            <a:r>
              <a:rPr lang="es-ES" i="1" dirty="0"/>
              <a:t>inicuo</a:t>
            </a:r>
            <a:r>
              <a:rPr lang="es-ES" dirty="0"/>
              <a:t> cuya venida es conforme a la actividad de Satanás, con todo poder y señales y prodigios mentirosos, </a:t>
            </a:r>
          </a:p>
          <a:p>
            <a:pPr marL="0" indent="0">
              <a:buNone/>
            </a:pPr>
            <a:r>
              <a:rPr lang="es-ES" dirty="0"/>
              <a:t>2Ts 2:10  y con todo engaño de iniquidad para los que se pierden, porque no recibieron el amor de la verdad para ser salvos. </a:t>
            </a:r>
          </a:p>
          <a:p>
            <a:pPr marL="0" indent="0">
              <a:buNone/>
            </a:pPr>
            <a:r>
              <a:rPr lang="es-ES" dirty="0"/>
              <a:t>2Ts 2:11  Por esto Dios les enviará un poder engañoso, para que crean en la mentira, </a:t>
            </a:r>
          </a:p>
          <a:p>
            <a:pPr marL="0" indent="0">
              <a:buNone/>
            </a:pPr>
            <a:r>
              <a:rPr lang="es-ES" dirty="0"/>
              <a:t>2Ts 2:12  a fin de que sean juzgados todos los que no creyeron en la verdad sino que se complacieron en la iniquidad.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3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Mentira</a:t>
            </a:r>
            <a:r>
              <a:rPr lang="en-US" dirty="0" smtClean="0"/>
              <a:t> de </a:t>
            </a:r>
            <a:r>
              <a:rPr lang="en-US" dirty="0" err="1" smtClean="0"/>
              <a:t>Muerte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/>
              <a:t>Jesús les dijo a los judíos que habían creído en Él que eran hijos del diablo, dando a entender que habían sido engendrados por el diablo, porque querían matarlo </a:t>
            </a:r>
            <a:endParaRPr lang="es-ES" dirty="0" smtClean="0"/>
          </a:p>
          <a:p>
            <a:pPr marL="0" indent="0">
              <a:buNone/>
            </a:pPr>
            <a:r>
              <a:rPr lang="es-ES" dirty="0" err="1">
                <a:solidFill>
                  <a:srgbClr val="002060"/>
                </a:solidFill>
              </a:rPr>
              <a:t>Jua</a:t>
            </a:r>
            <a:r>
              <a:rPr lang="es-ES" dirty="0">
                <a:solidFill>
                  <a:srgbClr val="002060"/>
                </a:solidFill>
              </a:rPr>
              <a:t> 8:43  ¿Por qué no entendéis lo que digo? Porque no podéis oír mi palabra. </a:t>
            </a:r>
          </a:p>
          <a:p>
            <a:pPr marL="0" indent="0">
              <a:buNone/>
            </a:pPr>
            <a:r>
              <a:rPr lang="es-ES" dirty="0" err="1">
                <a:solidFill>
                  <a:srgbClr val="002060"/>
                </a:solidFill>
              </a:rPr>
              <a:t>Jua</a:t>
            </a:r>
            <a:r>
              <a:rPr lang="es-ES" dirty="0">
                <a:solidFill>
                  <a:srgbClr val="002060"/>
                </a:solidFill>
              </a:rPr>
              <a:t> 8:44  Sois de </a:t>
            </a:r>
            <a:r>
              <a:rPr lang="es-ES" i="1" dirty="0">
                <a:solidFill>
                  <a:srgbClr val="002060"/>
                </a:solidFill>
              </a:rPr>
              <a:t>vuestro</a:t>
            </a:r>
            <a:r>
              <a:rPr lang="es-ES" dirty="0">
                <a:solidFill>
                  <a:srgbClr val="002060"/>
                </a:solidFill>
              </a:rPr>
              <a:t> padre el diablo y queréis hacer los deseos de vuestro padre. El fue un homicida desde el principio, y no se ha mantenido en la verdad porque no hay verdad en él. Cuando habla mentira, habla de su propia naturaleza, porque es mentiroso y el padre de la mentira. </a:t>
            </a:r>
          </a:p>
          <a:p>
            <a:pPr marL="0" indent="0">
              <a:buNone/>
            </a:pPr>
            <a:r>
              <a:rPr lang="es-ES" dirty="0" err="1">
                <a:solidFill>
                  <a:srgbClr val="002060"/>
                </a:solidFill>
              </a:rPr>
              <a:t>Jua</a:t>
            </a:r>
            <a:r>
              <a:rPr lang="es-ES" dirty="0">
                <a:solidFill>
                  <a:srgbClr val="002060"/>
                </a:solidFill>
              </a:rPr>
              <a:t> 8:45  Pero porque yo digo la verdad, no me creéis. </a:t>
            </a:r>
          </a:p>
          <a:p>
            <a:pPr marL="0" indent="0">
              <a:buNone/>
            </a:pPr>
            <a:r>
              <a:rPr lang="es-ES" dirty="0" err="1">
                <a:solidFill>
                  <a:srgbClr val="002060"/>
                </a:solidFill>
              </a:rPr>
              <a:t>Jua</a:t>
            </a:r>
            <a:r>
              <a:rPr lang="es-ES" dirty="0">
                <a:solidFill>
                  <a:srgbClr val="002060"/>
                </a:solidFill>
              </a:rPr>
              <a:t> 8:46  ¿Quién de vosotros me prueba </a:t>
            </a:r>
            <a:r>
              <a:rPr lang="es-ES" i="1" dirty="0">
                <a:solidFill>
                  <a:srgbClr val="002060"/>
                </a:solidFill>
              </a:rPr>
              <a:t>que tengo</a:t>
            </a:r>
            <a:r>
              <a:rPr lang="es-ES" dirty="0">
                <a:solidFill>
                  <a:srgbClr val="002060"/>
                </a:solidFill>
              </a:rPr>
              <a:t> pecado? Y si digo verdad, ¿por qué vosotros no me creéis? </a:t>
            </a:r>
          </a:p>
          <a:p>
            <a:pPr marL="0" indent="0">
              <a:buNone/>
            </a:pPr>
            <a:r>
              <a:rPr lang="es-ES" dirty="0" err="1">
                <a:solidFill>
                  <a:srgbClr val="002060"/>
                </a:solidFill>
              </a:rPr>
              <a:t>Jua</a:t>
            </a:r>
            <a:r>
              <a:rPr lang="es-ES" dirty="0">
                <a:solidFill>
                  <a:srgbClr val="002060"/>
                </a:solidFill>
              </a:rPr>
              <a:t> 8:47  El que es de Dios escucha las palabras de Dios; por eso vosotros no escucháis, porque no sois de Dios. </a:t>
            </a:r>
            <a:endParaRPr lang="es-ES" dirty="0" smtClean="0">
              <a:solidFill>
                <a:srgbClr val="002060"/>
              </a:solidFill>
            </a:endParaRPr>
          </a:p>
          <a:p>
            <a:r>
              <a:rPr lang="es-ES" dirty="0" smtClean="0"/>
              <a:t>A la </a:t>
            </a:r>
            <a:r>
              <a:rPr lang="es-ES" dirty="0" err="1" smtClean="0"/>
              <a:t>menera</a:t>
            </a:r>
            <a:r>
              <a:rPr lang="es-ES" dirty="0" smtClean="0"/>
              <a:t> de </a:t>
            </a:r>
            <a:r>
              <a:rPr lang="es-ES" dirty="0" err="1" smtClean="0"/>
              <a:t>Cain</a:t>
            </a:r>
            <a:r>
              <a:rPr lang="es-ES" dirty="0" smtClean="0"/>
              <a:t> y Abel </a:t>
            </a:r>
          </a:p>
          <a:p>
            <a:pPr lvl="1"/>
            <a:r>
              <a:rPr lang="es-ES" dirty="0">
                <a:solidFill>
                  <a:srgbClr val="002060"/>
                </a:solidFill>
              </a:rPr>
              <a:t>1Jn 3:12  no como Caín </a:t>
            </a:r>
            <a:r>
              <a:rPr lang="es-ES" i="1" dirty="0">
                <a:solidFill>
                  <a:srgbClr val="002060"/>
                </a:solidFill>
              </a:rPr>
              <a:t>que</a:t>
            </a:r>
            <a:r>
              <a:rPr lang="es-ES" dirty="0">
                <a:solidFill>
                  <a:srgbClr val="002060"/>
                </a:solidFill>
              </a:rPr>
              <a:t> era del maligno, y mató a su hermano. ¿Y por qué causa lo mató? Porque sus obras eran malas, y las de su hermano justas. </a:t>
            </a:r>
            <a:endParaRPr lang="es-ES" dirty="0" smtClean="0">
              <a:solidFill>
                <a:srgbClr val="002060"/>
              </a:solidFill>
            </a:endParaRPr>
          </a:p>
          <a:p>
            <a:pPr lvl="1"/>
            <a:r>
              <a:rPr lang="es-ES" dirty="0">
                <a:solidFill>
                  <a:srgbClr val="002060"/>
                </a:solidFill>
              </a:rPr>
              <a:t>1Jn 3:15  Todo el que aborrece a su hermano es homicida, y vosotros sabéis que ningún homicida tiene vida eterna permanente en él.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77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Miedo</a:t>
            </a:r>
            <a:r>
              <a:rPr lang="en-US" dirty="0" smtClean="0"/>
              <a:t> produce </a:t>
            </a:r>
            <a:r>
              <a:rPr lang="en-US" dirty="0" err="1" smtClean="0"/>
              <a:t>Mentira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Viene como consecuencia de la falta de amor, la inseguridad y muchas veces por desobedecer a los padres o autoridades. El diablo aprovecha las desobediencias para colocar este receptor así como lo hizo con Adán, que hace que a menudo nos justifiquemos mediante el echarle la culpa a otros e inclusive mentir (</a:t>
            </a:r>
            <a:r>
              <a:rPr lang="es-ES" dirty="0" err="1"/>
              <a:t>Gn</a:t>
            </a:r>
            <a:r>
              <a:rPr lang="es-ES" dirty="0"/>
              <a:t>. 3:9-13, 18:15) la Biblia nos enseña que el miedo implica castigo y que el perfecto amor echa fuera el temor (1 </a:t>
            </a:r>
            <a:r>
              <a:rPr lang="es-ES" dirty="0" err="1"/>
              <a:t>Jn</a:t>
            </a:r>
            <a:r>
              <a:rPr lang="es-ES" dirty="0"/>
              <a:t>. 4:18). </a:t>
            </a:r>
            <a:endParaRPr lang="es-ES" dirty="0" smtClean="0"/>
          </a:p>
          <a:p>
            <a:pPr lvl="1"/>
            <a:r>
              <a:rPr lang="es-ES" dirty="0">
                <a:solidFill>
                  <a:srgbClr val="002060"/>
                </a:solidFill>
              </a:rPr>
              <a:t>1Jn 4:18  En el amor no hay temor, sino que el perfecto amor echa fuera el temor, porque el temor involucra castigo, y el que teme no es hecho perfecto en el amor.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42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Codicia</a:t>
            </a:r>
            <a:r>
              <a:rPr lang="en-US" dirty="0" smtClean="0"/>
              <a:t> produce </a:t>
            </a:r>
            <a:r>
              <a:rPr lang="en-US" dirty="0" err="1" smtClean="0"/>
              <a:t>Mentira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321" y="1690688"/>
            <a:ext cx="11274724" cy="516731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b="1" u="sng" dirty="0" err="1" smtClean="0"/>
              <a:t>Personaje</a:t>
            </a:r>
            <a:r>
              <a:rPr lang="en-US" sz="4400" b="1" dirty="0" smtClean="0"/>
              <a:t>                    </a:t>
            </a:r>
            <a:r>
              <a:rPr lang="en-US" sz="4400" b="1" u="sng" dirty="0" err="1" smtClean="0"/>
              <a:t>Tentación</a:t>
            </a:r>
            <a:r>
              <a:rPr lang="en-US" sz="4400" b="1" dirty="0" smtClean="0"/>
              <a:t> 		    </a:t>
            </a:r>
            <a:r>
              <a:rPr lang="en-US" sz="4400" b="1" u="sng" dirty="0" smtClean="0"/>
              <a:t>Receptor</a:t>
            </a:r>
            <a:r>
              <a:rPr lang="en-US" sz="4400" b="1" dirty="0" smtClean="0"/>
              <a:t>            </a:t>
            </a:r>
            <a:r>
              <a:rPr lang="en-US" sz="4400" b="1" u="sng" dirty="0" err="1" smtClean="0"/>
              <a:t>Pecado</a:t>
            </a:r>
            <a:r>
              <a:rPr lang="en-US" sz="4400" b="1" dirty="0" smtClean="0"/>
              <a:t>          </a:t>
            </a:r>
            <a:r>
              <a:rPr lang="en-US" sz="4400" b="1" u="sng" dirty="0" err="1" smtClean="0"/>
              <a:t>Concecuencia</a:t>
            </a:r>
            <a:endParaRPr lang="es-ES" sz="4400" b="1" u="sng" dirty="0" smtClean="0"/>
          </a:p>
          <a:p>
            <a:pPr marL="0" indent="0">
              <a:buNone/>
            </a:pPr>
            <a:r>
              <a:rPr lang="es-ES" sz="4400" dirty="0" err="1" smtClean="0"/>
              <a:t>Giezi</a:t>
            </a:r>
            <a:r>
              <a:rPr lang="es-ES" sz="4400" dirty="0" smtClean="0"/>
              <a:t> 		engaño </a:t>
            </a:r>
            <a:r>
              <a:rPr lang="es-ES" sz="4400" dirty="0"/>
              <a:t>de las </a:t>
            </a:r>
            <a:r>
              <a:rPr lang="es-ES" sz="4400" dirty="0" smtClean="0"/>
              <a:t>riquezas	      codicia 	     mentira             lepra</a:t>
            </a:r>
          </a:p>
          <a:p>
            <a:endParaRPr lang="es-ES" dirty="0" smtClean="0"/>
          </a:p>
          <a:p>
            <a:r>
              <a:rPr lang="es-ES" dirty="0" smtClean="0"/>
              <a:t>2Re </a:t>
            </a:r>
            <a:r>
              <a:rPr lang="es-ES" dirty="0"/>
              <a:t>5:20  Pero </a:t>
            </a:r>
            <a:r>
              <a:rPr lang="es-ES" dirty="0" err="1"/>
              <a:t>Giezi</a:t>
            </a:r>
            <a:r>
              <a:rPr lang="es-ES" dirty="0"/>
              <a:t>, criado de Eliseo, el hombre de Dios, dijo </a:t>
            </a:r>
            <a:r>
              <a:rPr lang="es-ES" i="1" dirty="0"/>
              <a:t>para sí:</a:t>
            </a:r>
            <a:r>
              <a:rPr lang="es-ES" dirty="0"/>
              <a:t> He aquí, mi señor ha dispensado a este Naamán arameo al no recibir de sus manos lo que él trajo. Vive el SEÑOR que correré tras él y tomaré algo de él. </a:t>
            </a:r>
          </a:p>
          <a:p>
            <a:r>
              <a:rPr lang="es-ES" dirty="0"/>
              <a:t>2Re 5:21  Y </a:t>
            </a:r>
            <a:r>
              <a:rPr lang="es-ES" dirty="0" err="1"/>
              <a:t>Giezi</a:t>
            </a:r>
            <a:r>
              <a:rPr lang="es-ES" dirty="0"/>
              <a:t> siguió a Naamán. Cuando Naamán vio a uno corriendo tras él, bajó de su carro a encontrarle, y dijo: ¿Está todo bien? </a:t>
            </a:r>
          </a:p>
          <a:p>
            <a:r>
              <a:rPr lang="es-ES" dirty="0"/>
              <a:t>2Re 5:22  Y él dijo: Todo está bien. Mi señor me ha enviado, diciendo: "He aquí, en este momento dos jóvenes de los hijos de los profetas han venido a mí de la región montañosa de Efraín. Te ruego que les des un talento de plata y dos mudas de ropa." </a:t>
            </a:r>
          </a:p>
          <a:p>
            <a:r>
              <a:rPr lang="es-ES" dirty="0"/>
              <a:t>2Re 5:23  Y Naamán dijo: Dígnate aceptar dos talentos. Y le insistió y ató dos talentos de plata en dos bolsas con dos mudas de ropa, y los entregó a dos de sus criados; y éstos </a:t>
            </a:r>
            <a:r>
              <a:rPr lang="es-ES" i="1" dirty="0"/>
              <a:t>los</a:t>
            </a:r>
            <a:r>
              <a:rPr lang="es-ES" dirty="0"/>
              <a:t> llevaron delante de él. </a:t>
            </a:r>
          </a:p>
          <a:p>
            <a:r>
              <a:rPr lang="es-ES" dirty="0"/>
              <a:t>2Re 5:24  Cuando llegó al monte, los tomó de sus manos y los guardó en la casa, luego despidió a los hombres y ellos se fueron. </a:t>
            </a:r>
          </a:p>
          <a:p>
            <a:r>
              <a:rPr lang="es-ES" dirty="0"/>
              <a:t>2Re 5:25  Entonces él entró y se puso delante de su señor. Y Eliseo le dijo: ¿Dónde has estado, </a:t>
            </a:r>
            <a:r>
              <a:rPr lang="es-ES" dirty="0" err="1"/>
              <a:t>Giezi</a:t>
            </a:r>
            <a:r>
              <a:rPr lang="es-ES" dirty="0"/>
              <a:t>? Y él respondió: Tu siervo no ha ido a ninguna parte. </a:t>
            </a:r>
          </a:p>
          <a:p>
            <a:r>
              <a:rPr lang="es-ES" dirty="0"/>
              <a:t>2Re 5:26  Entonces él le dijo: ¿No iba </a:t>
            </a:r>
            <a:r>
              <a:rPr lang="es-ES" i="1" dirty="0"/>
              <a:t>contigo</a:t>
            </a:r>
            <a:r>
              <a:rPr lang="es-ES" dirty="0"/>
              <a:t> mi corazón, cuando el hombre se volvió de su carro para encontrarte? ¿Acaso es tiempo de aceptar dinero y de aceptar ropa, olivares, viñas, ovejas, bueyes, siervos y siervas? </a:t>
            </a:r>
          </a:p>
          <a:p>
            <a:r>
              <a:rPr lang="es-ES" dirty="0"/>
              <a:t>2Re 5:27  Por tanto, la lepra de Naamán se te pegará a ti y a tus descendientes para siempre. Y él salió de su presencia leproso, </a:t>
            </a:r>
            <a:r>
              <a:rPr lang="es-ES" i="1" dirty="0"/>
              <a:t>blanco</a:t>
            </a:r>
            <a:r>
              <a:rPr lang="es-ES" dirty="0"/>
              <a:t> como la nieve.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397479" y="2083281"/>
            <a:ext cx="612475" cy="3364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483525" y="2083281"/>
            <a:ext cx="612475" cy="3364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490603" y="2083281"/>
            <a:ext cx="612475" cy="3364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9292086" y="2083281"/>
            <a:ext cx="612475" cy="3364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6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77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Espiritu de </a:t>
            </a:r>
            <a:r>
              <a:rPr lang="en-US" dirty="0" err="1" smtClean="0"/>
              <a:t>Mentira</a:t>
            </a:r>
            <a:r>
              <a:rPr lang="en-US" dirty="0" smtClean="0"/>
              <a:t> (</a:t>
            </a:r>
            <a:r>
              <a:rPr lang="en-US" dirty="0" err="1" smtClean="0"/>
              <a:t>Tiempo</a:t>
            </a:r>
            <a:r>
              <a:rPr lang="en-US" dirty="0" smtClean="0"/>
              <a:t> Final)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Diez</a:t>
            </a:r>
            <a:r>
              <a:rPr lang="en-US" dirty="0" smtClean="0"/>
              <a:t> </a:t>
            </a:r>
            <a:r>
              <a:rPr lang="en-US" dirty="0" err="1" smtClean="0"/>
              <a:t>Mandamientos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www.youtube.com/watch?v=Ut8_ofnrmmQ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Estatua</a:t>
            </a:r>
            <a:r>
              <a:rPr lang="en-US" dirty="0" smtClean="0"/>
              <a:t> de </a:t>
            </a:r>
            <a:r>
              <a:rPr lang="en-US" dirty="0" err="1" smtClean="0"/>
              <a:t>Satanas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www.youtube.com/watch?v=nlh4xxvYCoU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Jesus Adrian Romero-Halloween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www.youtube.com/watch?v=4LhLx9VlZtc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Ex </a:t>
            </a:r>
            <a:r>
              <a:rPr lang="en-US" dirty="0" err="1" smtClean="0"/>
              <a:t>Satanista</a:t>
            </a:r>
            <a:r>
              <a:rPr lang="en-US" dirty="0" smtClean="0"/>
              <a:t>-</a:t>
            </a:r>
            <a:r>
              <a:rPr lang="es-ES" b="1" dirty="0"/>
              <a:t>El Otro Lado De Halloween 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www.youtube.com/watch?v=s4yZpCP9OPE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67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1Re 22:20  Y el SEÑOR dijo: "¿Quién inducirá a </a:t>
            </a:r>
            <a:r>
              <a:rPr lang="es-ES" dirty="0" err="1"/>
              <a:t>Acab</a:t>
            </a:r>
            <a:r>
              <a:rPr lang="es-ES" dirty="0"/>
              <a:t> para que suba y caiga en </a:t>
            </a:r>
            <a:r>
              <a:rPr lang="es-ES" dirty="0" err="1"/>
              <a:t>Ramot</a:t>
            </a:r>
            <a:r>
              <a:rPr lang="es-ES" dirty="0"/>
              <a:t> de Galaad?" Y uno decía de una manera, y otro de otra. </a:t>
            </a:r>
          </a:p>
          <a:p>
            <a:r>
              <a:rPr lang="es-ES" dirty="0"/>
              <a:t>1Re 22:21  Entonces un espíritu se adelantó, y se puso delante del SEÑOR, y dijo: "Yo le induciré." </a:t>
            </a:r>
          </a:p>
          <a:p>
            <a:r>
              <a:rPr lang="es-ES" b="1" dirty="0"/>
              <a:t>1Re 22:22</a:t>
            </a:r>
            <a:r>
              <a:rPr lang="es-ES" dirty="0"/>
              <a:t>  Y el SEÑOR le dijo: "¿Cómo?" Y él respondió: "Saldré y seré espíritu de mentira en boca de todos sus profetas." Entonces El dijo: "</a:t>
            </a:r>
            <a:r>
              <a:rPr lang="es-ES" i="1" dirty="0"/>
              <a:t>Le</a:t>
            </a:r>
            <a:r>
              <a:rPr lang="es-ES" dirty="0"/>
              <a:t> inducirás y también prevalecerás. Ve y hazlo así." </a:t>
            </a:r>
          </a:p>
          <a:p>
            <a:r>
              <a:rPr lang="es-ES" dirty="0"/>
              <a:t>1Re 22:23  Y ahora, he aquí que el SEÑOR ha puesto un espíritu de mentira en boca de todos estos tus profetas; pues el SEÑOR ha decretado el mal contra ti.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012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Pro 6:16  </a:t>
            </a:r>
            <a:r>
              <a:rPr lang="es-ES" b="1" u="sng" dirty="0"/>
              <a:t>Seis </a:t>
            </a:r>
            <a:r>
              <a:rPr lang="es-ES" dirty="0"/>
              <a:t>cosas hay que </a:t>
            </a:r>
            <a:r>
              <a:rPr lang="es-ES" b="1" u="sng" dirty="0"/>
              <a:t>odia</a:t>
            </a:r>
            <a:r>
              <a:rPr lang="es-ES" dirty="0"/>
              <a:t> el SEÑOR, y siete son abominación para El: </a:t>
            </a:r>
          </a:p>
          <a:p>
            <a:pPr marL="0" indent="0">
              <a:buNone/>
            </a:pPr>
            <a:r>
              <a:rPr lang="es-ES" dirty="0"/>
              <a:t>Pro 6:17  ojos soberbios, lengua mentirosa, manos que derraman sangre inocente, </a:t>
            </a:r>
          </a:p>
          <a:p>
            <a:pPr marL="0" indent="0">
              <a:buNone/>
            </a:pPr>
            <a:r>
              <a:rPr lang="es-ES" dirty="0"/>
              <a:t>Pro 6:18  un corazón que maquina planes perversos, pies que corren rápidamente hacia el mal, </a:t>
            </a:r>
          </a:p>
          <a:p>
            <a:pPr marL="0" indent="0">
              <a:buNone/>
            </a:pPr>
            <a:r>
              <a:rPr lang="es-ES" dirty="0"/>
              <a:t>Pro 6:19  un testigo falso </a:t>
            </a:r>
            <a:r>
              <a:rPr lang="es-ES" i="1" dirty="0"/>
              <a:t>que</a:t>
            </a:r>
            <a:r>
              <a:rPr lang="es-ES" dirty="0"/>
              <a:t> dice mentiras, y el que siembra discordia entre hermanos.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67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5057"/>
            <a:ext cx="10515600" cy="58319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Odiar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G2190 </a:t>
            </a:r>
            <a:r>
              <a:rPr lang="en-US" b="1" dirty="0" err="1"/>
              <a:t>ejdsrós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de un </a:t>
            </a:r>
            <a:r>
              <a:rPr lang="en-US" dirty="0" err="1"/>
              <a:t>primario</a:t>
            </a:r>
            <a:r>
              <a:rPr lang="en-US" dirty="0"/>
              <a:t> </a:t>
            </a:r>
            <a:r>
              <a:rPr lang="el-GR" dirty="0"/>
              <a:t>ἔχθω </a:t>
            </a:r>
            <a:r>
              <a:rPr lang="en-US" b="1" dirty="0" err="1"/>
              <a:t>éjdso</a:t>
            </a:r>
            <a:r>
              <a:rPr lang="en-US" dirty="0"/>
              <a:t>  (</a:t>
            </a:r>
            <a:r>
              <a:rPr lang="en-US" i="1" dirty="0" err="1"/>
              <a:t>odiar</a:t>
            </a:r>
            <a:r>
              <a:rPr lang="en-US" i="1" dirty="0"/>
              <a:t>); </a:t>
            </a:r>
            <a:r>
              <a:rPr lang="en-US" i="1" dirty="0" err="1"/>
              <a:t>odioso</a:t>
            </a:r>
            <a:r>
              <a:rPr lang="en-US" dirty="0"/>
              <a:t> (</a:t>
            </a:r>
            <a:r>
              <a:rPr lang="en-US" dirty="0" err="1"/>
              <a:t>pasivamente</a:t>
            </a:r>
            <a:r>
              <a:rPr lang="en-US" dirty="0"/>
              <a:t> </a:t>
            </a:r>
            <a:r>
              <a:rPr lang="en-US" i="1" dirty="0" err="1"/>
              <a:t>odioso</a:t>
            </a:r>
            <a:r>
              <a:rPr lang="en-US" i="1" dirty="0"/>
              <a:t>,</a:t>
            </a:r>
            <a:r>
              <a:rPr lang="en-US" dirty="0"/>
              <a:t> o </a:t>
            </a:r>
            <a:r>
              <a:rPr lang="en-US" dirty="0" err="1"/>
              <a:t>activamente</a:t>
            </a:r>
            <a:r>
              <a:rPr lang="en-US" dirty="0"/>
              <a:t> </a:t>
            </a:r>
            <a:r>
              <a:rPr lang="en-US" i="1" dirty="0" err="1"/>
              <a:t>hostil</a:t>
            </a:r>
            <a:r>
              <a:rPr lang="en-US" i="1" dirty="0"/>
              <a:t>)</a:t>
            </a:r>
            <a:r>
              <a:rPr lang="en-US" dirty="0"/>
              <a:t>; </a:t>
            </a:r>
            <a:r>
              <a:rPr lang="en-US" dirty="0" err="1"/>
              <a:t>por</a:t>
            </a:r>
            <a:r>
              <a:rPr lang="en-US" dirty="0"/>
              <a:t> lo general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sustantivo</a:t>
            </a:r>
            <a:r>
              <a:rPr lang="en-US" dirty="0"/>
              <a:t>, </a:t>
            </a:r>
            <a:r>
              <a:rPr lang="en-US" i="1" dirty="0" err="1"/>
              <a:t>adversario</a:t>
            </a:r>
            <a:r>
              <a:rPr lang="en-US" dirty="0"/>
              <a:t> (</a:t>
            </a:r>
            <a:r>
              <a:rPr lang="en-US" dirty="0" err="1"/>
              <a:t>específicamente</a:t>
            </a:r>
            <a:r>
              <a:rPr lang="en-US" dirty="0"/>
              <a:t> </a:t>
            </a:r>
            <a:r>
              <a:rPr lang="en-US" i="1" dirty="0" err="1"/>
              <a:t>Satanás</a:t>
            </a:r>
            <a:r>
              <a:rPr lang="en-US" i="1" dirty="0"/>
              <a:t>)</a:t>
            </a:r>
            <a:r>
              <a:rPr lang="en-US" dirty="0"/>
              <a:t>:- </a:t>
            </a:r>
            <a:r>
              <a:rPr lang="en-US" dirty="0" err="1"/>
              <a:t>enemigo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err="1" smtClean="0"/>
              <a:t>Abominacion</a:t>
            </a:r>
            <a:r>
              <a:rPr lang="es-ES" dirty="0" smtClean="0"/>
              <a:t> </a:t>
            </a:r>
          </a:p>
          <a:p>
            <a:pPr marL="0" indent="0">
              <a:buNone/>
            </a:pPr>
            <a:r>
              <a:rPr lang="es-ES" dirty="0" smtClean="0"/>
              <a:t>H 2154 </a:t>
            </a:r>
            <a:r>
              <a:rPr lang="es-ES" b="1" dirty="0" err="1" smtClean="0"/>
              <a:t>zammá</a:t>
            </a:r>
            <a:r>
              <a:rPr lang="es-ES" dirty="0"/>
              <a:t>; de </a:t>
            </a:r>
            <a:r>
              <a:rPr lang="es-ES" u="sng" dirty="0"/>
              <a:t>H2161; </a:t>
            </a:r>
            <a:r>
              <a:rPr lang="es-ES" i="1" u="sng" dirty="0"/>
              <a:t>plan</a:t>
            </a:r>
            <a:r>
              <a:rPr lang="es-ES" u="sng" dirty="0"/>
              <a:t>, específicamente uno malo:- abominación, depravado, deshonesto, inicuo, inmundicia, lujuria, mal, maldad, padecer, pensamiento, perversidad, </a:t>
            </a:r>
            <a:r>
              <a:rPr lang="es-ES" u="sng" dirty="0" err="1"/>
              <a:t>pervertidamente</a:t>
            </a:r>
            <a:r>
              <a:rPr lang="es-ES" u="sng" dirty="0" smtClean="0"/>
              <a:t>.</a:t>
            </a:r>
          </a:p>
          <a:p>
            <a:endParaRPr lang="es-ES" u="sng" dirty="0"/>
          </a:p>
          <a:p>
            <a:r>
              <a:rPr lang="es-ES" dirty="0" smtClean="0"/>
              <a:t>Santiago 4:4 ¡ </a:t>
            </a:r>
            <a:r>
              <a:rPr lang="es-ES" i="1" dirty="0" smtClean="0"/>
              <a:t>Oh almas</a:t>
            </a:r>
            <a:r>
              <a:rPr lang="es-ES" dirty="0" smtClean="0"/>
              <a:t> adúlteras! ¿No sabéis que la amistad del mundo es enemistad hacia Dios? Por tanto, el que quiere ser amigo del mundo, se constituye enemigo de Dios.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66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b="1" dirty="0"/>
              <a:t>2Ti 3:1</a:t>
            </a:r>
            <a:r>
              <a:rPr lang="es-ES" dirty="0"/>
              <a:t>  Pero debes saber esto: que en los últimos días vendrán tiempos difíciles. </a:t>
            </a:r>
          </a:p>
          <a:p>
            <a:pPr marL="0" indent="0">
              <a:buNone/>
            </a:pPr>
            <a:r>
              <a:rPr lang="es-ES" dirty="0"/>
              <a:t>2Ti 3:2  Porque los hombres serán </a:t>
            </a:r>
            <a:r>
              <a:rPr lang="es-ES" u="sng" dirty="0"/>
              <a:t>amadores de sí mismos</a:t>
            </a:r>
            <a:r>
              <a:rPr lang="es-ES" dirty="0"/>
              <a:t>, </a:t>
            </a:r>
            <a:r>
              <a:rPr lang="es-ES" u="sng" dirty="0"/>
              <a:t>avaros</a:t>
            </a:r>
            <a:r>
              <a:rPr lang="es-ES" dirty="0"/>
              <a:t>, </a:t>
            </a:r>
            <a:r>
              <a:rPr lang="es-ES" u="sng" dirty="0"/>
              <a:t>jactanciosos, soberbios, blasfemos, desobedientes a los padres, ingratos, irreverentes, </a:t>
            </a:r>
          </a:p>
          <a:p>
            <a:pPr marL="0" indent="0">
              <a:buNone/>
            </a:pPr>
            <a:r>
              <a:rPr lang="es-ES" dirty="0"/>
              <a:t>2Ti 3:3  </a:t>
            </a:r>
            <a:r>
              <a:rPr lang="es-ES" u="sng" dirty="0"/>
              <a:t>sin amor, implacables, calumniadores, desenfrenados, salvajes, aborrecedores de lo bueno, </a:t>
            </a:r>
          </a:p>
          <a:p>
            <a:pPr marL="0" indent="0">
              <a:buNone/>
            </a:pPr>
            <a:r>
              <a:rPr lang="en-US" dirty="0"/>
              <a:t>2Ti 3:4  </a:t>
            </a:r>
            <a:r>
              <a:rPr lang="en-US" u="sng" dirty="0" err="1"/>
              <a:t>traidores</a:t>
            </a:r>
            <a:r>
              <a:rPr lang="en-US" u="sng" dirty="0"/>
              <a:t>, </a:t>
            </a:r>
            <a:r>
              <a:rPr lang="en-US" u="sng" dirty="0" err="1"/>
              <a:t>impetuosos</a:t>
            </a:r>
            <a:r>
              <a:rPr lang="en-US" u="sng" dirty="0"/>
              <a:t>, </a:t>
            </a:r>
            <a:r>
              <a:rPr lang="en-US" u="sng" dirty="0" err="1"/>
              <a:t>envanecidos</a:t>
            </a:r>
            <a:r>
              <a:rPr lang="en-US" u="sng" dirty="0"/>
              <a:t>, </a:t>
            </a:r>
            <a:r>
              <a:rPr lang="en-US" u="sng" dirty="0" err="1"/>
              <a:t>amadores</a:t>
            </a:r>
            <a:r>
              <a:rPr lang="en-US" u="sng" dirty="0"/>
              <a:t> de </a:t>
            </a:r>
            <a:r>
              <a:rPr lang="en-US" u="sng" dirty="0" err="1"/>
              <a:t>los</a:t>
            </a:r>
            <a:r>
              <a:rPr lang="en-US" u="sng" dirty="0"/>
              <a:t> </a:t>
            </a:r>
            <a:r>
              <a:rPr lang="en-US" u="sng" dirty="0" err="1"/>
              <a:t>placeres</a:t>
            </a:r>
            <a:r>
              <a:rPr lang="en-US" u="sng" dirty="0"/>
              <a:t> </a:t>
            </a:r>
            <a:r>
              <a:rPr lang="en-US" u="sng" dirty="0" err="1"/>
              <a:t>en</a:t>
            </a:r>
            <a:r>
              <a:rPr lang="en-US" u="sng" dirty="0"/>
              <a:t> </a:t>
            </a:r>
            <a:r>
              <a:rPr lang="en-US" u="sng" dirty="0" err="1"/>
              <a:t>vez</a:t>
            </a:r>
            <a:r>
              <a:rPr lang="en-US" u="sng" dirty="0"/>
              <a:t> de </a:t>
            </a:r>
            <a:r>
              <a:rPr lang="en-US" u="sng" dirty="0" err="1"/>
              <a:t>amadores</a:t>
            </a:r>
            <a:r>
              <a:rPr lang="en-US" u="sng" dirty="0"/>
              <a:t> de Dios; </a:t>
            </a:r>
          </a:p>
          <a:p>
            <a:pPr marL="0" indent="0">
              <a:buNone/>
            </a:pPr>
            <a:r>
              <a:rPr lang="es-ES" dirty="0"/>
              <a:t>2Ti 3:5  teniendo apariencia de piedad, pero habiendo negado su poder; a los tales evita.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2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166"/>
            <a:ext cx="10515600" cy="6409426"/>
          </a:xfrm>
        </p:spPr>
        <p:txBody>
          <a:bodyPr>
            <a:normAutofit fontScale="85000" lnSpcReduction="20000"/>
          </a:bodyPr>
          <a:lstStyle/>
          <a:p>
            <a:r>
              <a:rPr lang="es-ES" dirty="0" err="1"/>
              <a:t>Tit</a:t>
            </a:r>
            <a:r>
              <a:rPr lang="es-ES" dirty="0"/>
              <a:t> 1:16  Profesan conocer a Dios, pero con </a:t>
            </a:r>
            <a:r>
              <a:rPr lang="es-ES" i="1" dirty="0"/>
              <a:t>sus</a:t>
            </a:r>
            <a:r>
              <a:rPr lang="es-ES" dirty="0"/>
              <a:t> hechos </a:t>
            </a:r>
            <a:r>
              <a:rPr lang="es-ES" i="1" dirty="0"/>
              <a:t>lo</a:t>
            </a:r>
            <a:r>
              <a:rPr lang="es-ES" dirty="0"/>
              <a:t> niegan, siendo abominables y desobedientes e </a:t>
            </a:r>
            <a:r>
              <a:rPr lang="es-ES" b="1" u="sng" dirty="0"/>
              <a:t>inútiles</a:t>
            </a:r>
            <a:r>
              <a:rPr lang="es-ES" dirty="0"/>
              <a:t> para cualquier obra buena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 smtClean="0"/>
              <a:t> </a:t>
            </a:r>
          </a:p>
          <a:p>
            <a:r>
              <a:rPr lang="es-ES" dirty="0" smtClean="0"/>
              <a:t>inútiles</a:t>
            </a:r>
            <a:endParaRPr lang="es-ES" dirty="0"/>
          </a:p>
          <a:p>
            <a:pPr marL="0" indent="0">
              <a:buNone/>
            </a:pPr>
            <a:r>
              <a:rPr lang="es-ES" dirty="0" smtClean="0"/>
              <a:t>H890 </a:t>
            </a:r>
            <a:r>
              <a:rPr lang="en-US" b="1" dirty="0" err="1"/>
              <a:t>boshá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femenino</a:t>
            </a:r>
            <a:r>
              <a:rPr lang="en-US" dirty="0"/>
              <a:t> de </a:t>
            </a:r>
            <a:r>
              <a:rPr lang="en-US" u="sng" dirty="0"/>
              <a:t>H889; </a:t>
            </a:r>
            <a:r>
              <a:rPr lang="en-US" i="1" u="sng" dirty="0" err="1"/>
              <a:t>hierba</a:t>
            </a:r>
            <a:r>
              <a:rPr lang="en-US" i="1" u="sng" dirty="0"/>
              <a:t> </a:t>
            </a:r>
            <a:r>
              <a:rPr lang="en-US" i="1" u="sng" dirty="0" err="1"/>
              <a:t>apestosa</a:t>
            </a:r>
            <a:r>
              <a:rPr lang="en-US" u="sng" dirty="0"/>
              <a:t> o </a:t>
            </a:r>
            <a:r>
              <a:rPr lang="en-US" u="sng" dirty="0" err="1"/>
              <a:t>cualquier</a:t>
            </a:r>
            <a:r>
              <a:rPr lang="en-US" u="sng" dirty="0"/>
              <a:t> </a:t>
            </a:r>
            <a:r>
              <a:rPr lang="en-US" u="sng" dirty="0" err="1"/>
              <a:t>otra</a:t>
            </a:r>
            <a:r>
              <a:rPr lang="en-US" u="sng" dirty="0"/>
              <a:t> planta </a:t>
            </a:r>
            <a:r>
              <a:rPr lang="en-US" u="sng" dirty="0" err="1"/>
              <a:t>venenosa</a:t>
            </a:r>
            <a:r>
              <a:rPr lang="en-US" u="sng" dirty="0"/>
              <a:t> o </a:t>
            </a:r>
            <a:r>
              <a:rPr lang="en-US" u="sng" dirty="0" err="1"/>
              <a:t>inútil</a:t>
            </a:r>
            <a:r>
              <a:rPr lang="en-US" u="sng" dirty="0"/>
              <a:t>:- </a:t>
            </a:r>
            <a:r>
              <a:rPr lang="en-US" u="sng" dirty="0" err="1"/>
              <a:t>espino</a:t>
            </a:r>
            <a:r>
              <a:rPr lang="en-US" u="sng" dirty="0" smtClean="0"/>
              <a:t>.</a:t>
            </a:r>
          </a:p>
          <a:p>
            <a:pPr marL="0" indent="0">
              <a:buNone/>
            </a:pPr>
            <a:endParaRPr lang="en-US" u="sng" dirty="0"/>
          </a:p>
          <a:p>
            <a:r>
              <a:rPr lang="en-US" u="sng" dirty="0" smtClean="0"/>
              <a:t>G889 </a:t>
            </a:r>
            <a:r>
              <a:rPr lang="en-US" b="1" dirty="0" err="1"/>
              <a:t>ajreióo</a:t>
            </a:r>
            <a:endParaRPr lang="en-US" dirty="0"/>
          </a:p>
          <a:p>
            <a:r>
              <a:rPr lang="es-ES" dirty="0"/>
              <a:t>de </a:t>
            </a:r>
            <a:r>
              <a:rPr lang="es-ES" i="1" u="sng" dirty="0"/>
              <a:t>G888; hacer inútil</a:t>
            </a:r>
            <a:r>
              <a:rPr lang="es-ES" u="sng" dirty="0"/>
              <a:t>, i.e. </a:t>
            </a:r>
            <a:r>
              <a:rPr lang="es-ES" i="1" u="sng" dirty="0"/>
              <a:t>arruinar, estropear</a:t>
            </a:r>
            <a:r>
              <a:rPr lang="es-ES" u="sng" dirty="0"/>
              <a:t>:- hacerse inútil</a:t>
            </a:r>
            <a:r>
              <a:rPr lang="es-ES" u="sng" dirty="0" smtClean="0"/>
              <a:t>.</a:t>
            </a:r>
          </a:p>
          <a:p>
            <a:endParaRPr lang="es-ES" u="sng" dirty="0"/>
          </a:p>
          <a:p>
            <a:pPr marL="0" indent="0">
              <a:buNone/>
            </a:pPr>
            <a:r>
              <a:rPr lang="es-ES" dirty="0" smtClean="0"/>
              <a:t>Mateo 18:7 ¡Ay del mundo por </a:t>
            </a:r>
            <a:r>
              <a:rPr lang="es-ES" i="1" dirty="0" smtClean="0"/>
              <a:t>sus</a:t>
            </a:r>
            <a:r>
              <a:rPr lang="es-ES" dirty="0" smtClean="0"/>
              <a:t> piedras de tropiezo! Porque es inevitable que vengan piedras de tropiezo; pero ¡ay de aquel hombre por quien viene el tropiezo!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Marcos 9:42 Y cualquiera que haga tropezar a uno de estos pequeñitos que creen en mí, mejor le fuera si le hubieran atado al cuello una piedra de molino de </a:t>
            </a:r>
            <a:r>
              <a:rPr lang="es-ES" i="1" dirty="0" smtClean="0"/>
              <a:t>las que mueve un</a:t>
            </a:r>
            <a:r>
              <a:rPr lang="es-ES" dirty="0" smtClean="0"/>
              <a:t> asno, y lo hubieran echado al mar.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27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2Ts 3:6  Ahora bien, hermanos, os mandamos en el nombre de nuestro Señor Jesucristo, que os apartéis de todo hermano que ande desordenadamente, y no según la doctrina que recibisteis de nosotros. </a:t>
            </a:r>
            <a:endParaRPr lang="es-ES" dirty="0" smtClean="0"/>
          </a:p>
          <a:p>
            <a:r>
              <a:rPr lang="es-ES" dirty="0"/>
              <a:t>2Ts 3:14  Y si alguno no obedece nuestra enseñanza en esta carta, señalad al tal y no os asociéis con él, para que se avergüence.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7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Efe 4:14  para que ya no seamos niños, sacudidos por las olas y llevados de aquí para allá por todo viento de doctrina, por la astucia de los hombres, por las artimañas engañosas del error; </a:t>
            </a:r>
          </a:p>
          <a:p>
            <a:r>
              <a:rPr lang="es-ES" dirty="0"/>
              <a:t>Efe 4:15  sino que hablando la verdad en amor, crezcamos en todos </a:t>
            </a:r>
            <a:r>
              <a:rPr lang="es-ES" i="1" dirty="0"/>
              <a:t>los aspectos</a:t>
            </a:r>
            <a:r>
              <a:rPr lang="es-ES" dirty="0"/>
              <a:t> en aquel que es la cabeza, </a:t>
            </a:r>
            <a:r>
              <a:rPr lang="es-ES" i="1" dirty="0"/>
              <a:t>es decir,</a:t>
            </a:r>
            <a:r>
              <a:rPr lang="es-ES" dirty="0"/>
              <a:t> Cristo,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99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Espiritu de </a:t>
            </a:r>
            <a:r>
              <a:rPr lang="en-US" dirty="0" err="1" smtClean="0"/>
              <a:t>Mentira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(parte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dirty="0"/>
              <a:t>Efe 4:25</a:t>
            </a:r>
            <a:r>
              <a:rPr lang="es-ES" dirty="0"/>
              <a:t>  Por tanto, dejando a un lado la falsedad, HABLAD VERDAD CADA CUAL CON SU PROJIMO, porque somos miembros los unos de los otros.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(</a:t>
            </a:r>
            <a:r>
              <a:rPr lang="en-US" i="1" dirty="0"/>
              <a:t>Strong </a:t>
            </a:r>
            <a:r>
              <a:rPr lang="en-US" i="1" dirty="0" smtClean="0"/>
              <a:t>G5574</a:t>
            </a:r>
            <a:r>
              <a:rPr lang="en-US" dirty="0" smtClean="0"/>
              <a:t>) </a:t>
            </a:r>
            <a:r>
              <a:rPr lang="en-US" dirty="0" err="1" smtClean="0"/>
              <a:t>Mentira</a:t>
            </a:r>
            <a:r>
              <a:rPr lang="en-US" dirty="0" smtClean="0"/>
              <a:t>-</a:t>
            </a:r>
            <a:r>
              <a:rPr lang="en-US" dirty="0"/>
              <a:t> </a:t>
            </a:r>
            <a:r>
              <a:rPr lang="en-US" i="1" dirty="0" err="1" smtClean="0"/>
              <a:t>griego</a:t>
            </a:r>
            <a:r>
              <a:rPr lang="en-US" dirty="0" smtClean="0"/>
              <a:t> </a:t>
            </a:r>
            <a:r>
              <a:rPr lang="en-US" b="1" i="1" dirty="0" err="1"/>
              <a:t>pseudomai</a:t>
            </a:r>
            <a:r>
              <a:rPr lang="en-US" b="1" i="1" dirty="0"/>
              <a:t> </a:t>
            </a:r>
            <a:r>
              <a:rPr lang="en-US" dirty="0"/>
              <a:t>que </a:t>
            </a:r>
            <a:r>
              <a:rPr lang="en-US" dirty="0" err="1"/>
              <a:t>significa</a:t>
            </a:r>
            <a:r>
              <a:rPr lang="en-US" dirty="0"/>
              <a:t> </a:t>
            </a:r>
            <a:r>
              <a:rPr lang="en-US" b="1" dirty="0" err="1"/>
              <a:t>engañar</a:t>
            </a:r>
            <a:r>
              <a:rPr lang="en-US" b="1" dirty="0"/>
              <a:t> </a:t>
            </a:r>
            <a:r>
              <a:rPr lang="en-US" b="1" dirty="0" err="1"/>
              <a:t>mediante</a:t>
            </a:r>
            <a:r>
              <a:rPr lang="en-US" b="1" dirty="0"/>
              <a:t> </a:t>
            </a:r>
            <a:r>
              <a:rPr lang="en-US" b="1" dirty="0" err="1"/>
              <a:t>mentiras</a:t>
            </a:r>
            <a:r>
              <a:rPr lang="en-US" b="1" dirty="0"/>
              <a:t>, </a:t>
            </a:r>
            <a:r>
              <a:rPr lang="en-US" b="1" dirty="0" err="1"/>
              <a:t>una</a:t>
            </a:r>
            <a:r>
              <a:rPr lang="en-US" b="1" dirty="0"/>
              <a:t> </a:t>
            </a:r>
            <a:r>
              <a:rPr lang="en-US" b="1" dirty="0" err="1"/>
              <a:t>falsedad</a:t>
            </a:r>
            <a:r>
              <a:rPr lang="en-US" b="1" dirty="0"/>
              <a:t> </a:t>
            </a:r>
            <a:endParaRPr lang="en-US" b="1" dirty="0" smtClean="0"/>
          </a:p>
          <a:p>
            <a:endParaRPr lang="en-US" dirty="0"/>
          </a:p>
          <a:p>
            <a:r>
              <a:rPr lang="es-ES" dirty="0"/>
              <a:t>La mentira hacia el prójimo es una contaminación a nuestra alma que nos prepara al siguiente paso que es mentirle a </a:t>
            </a:r>
            <a:r>
              <a:rPr lang="es-ES" dirty="0" smtClean="0"/>
              <a:t>Dios.</a:t>
            </a:r>
          </a:p>
          <a:p>
            <a:pPr lvl="1"/>
            <a:r>
              <a:rPr lang="es-ES" b="1" dirty="0" err="1" smtClean="0">
                <a:solidFill>
                  <a:srgbClr val="002060"/>
                </a:solidFill>
              </a:rPr>
              <a:t>Gén</a:t>
            </a:r>
            <a:r>
              <a:rPr lang="es-ES" b="1" dirty="0" smtClean="0">
                <a:solidFill>
                  <a:srgbClr val="002060"/>
                </a:solidFill>
              </a:rPr>
              <a:t> </a:t>
            </a:r>
            <a:r>
              <a:rPr lang="es-ES" b="1" dirty="0">
                <a:solidFill>
                  <a:srgbClr val="002060"/>
                </a:solidFill>
              </a:rPr>
              <a:t>4:9</a:t>
            </a:r>
            <a:r>
              <a:rPr lang="es-ES" dirty="0">
                <a:solidFill>
                  <a:srgbClr val="002060"/>
                </a:solidFill>
              </a:rPr>
              <a:t>  Entonces el SEÑOR dijo a Caín: ¿Dónde está tu hermano Abel? Y él respondió: No sé. ¿Soy yo acaso guardián de mi hermano? </a:t>
            </a:r>
          </a:p>
          <a:p>
            <a:endParaRPr lang="es-E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25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1872</Words>
  <Application>Microsoft Office PowerPoint</Application>
  <PresentationFormat>Widescreen</PresentationFormat>
  <Paragraphs>110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Espiritu  de Mentira  Parte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Espiritu de Mentira  (parte 2)</vt:lpstr>
      <vt:lpstr>PowerPoint Presentation</vt:lpstr>
      <vt:lpstr>PowerPoint Presentation</vt:lpstr>
      <vt:lpstr>Ambientales </vt:lpstr>
      <vt:lpstr>Mentira de Muerte</vt:lpstr>
      <vt:lpstr>Miedo produce Mentira</vt:lpstr>
      <vt:lpstr>Codicia produce Mentira</vt:lpstr>
      <vt:lpstr>PowerPoint Presentation</vt:lpstr>
      <vt:lpstr>Espiritu de Mentira (Tiempo Final)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 Estrada</dc:creator>
  <cp:lastModifiedBy>Jose Estrada</cp:lastModifiedBy>
  <cp:revision>30</cp:revision>
  <dcterms:created xsi:type="dcterms:W3CDTF">2015-10-13T22:46:18Z</dcterms:created>
  <dcterms:modified xsi:type="dcterms:W3CDTF">2015-10-18T16:13:08Z</dcterms:modified>
</cp:coreProperties>
</file>