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89" d="100"/>
          <a:sy n="89" d="100"/>
        </p:scale>
        <p:origin x="466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11/15/2015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11/15/2015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11/15/2015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11/15/2015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11/15/2015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11/15/2015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11/15/2015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11/15/2015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11/15/2015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11/15/2015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11/15/2015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11/15/2015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EL AMOR FRATERNAL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62500" lnSpcReduction="20000"/>
          </a:bodyPr>
          <a:lstStyle/>
          <a:p>
            <a:pPr algn="l"/>
            <a:r>
              <a:rPr lang="es-ES" dirty="0"/>
              <a:t>2Pe 1:5  Por esta razón también, obrando con toda diligencia, añadid a vuestra fe, virtud, y a la virtud, conocimiento; </a:t>
            </a:r>
            <a:r>
              <a:rPr lang="es-ES" dirty="0" smtClean="0"/>
              <a:t>v6  </a:t>
            </a:r>
            <a:r>
              <a:rPr lang="es-ES" dirty="0"/>
              <a:t>al conocimiento, dominio propio, al dominio propio, perseverancia, y a la perseverancia, piedad, </a:t>
            </a:r>
            <a:r>
              <a:rPr lang="es-ES" dirty="0" smtClean="0"/>
              <a:t>v7  </a:t>
            </a:r>
            <a:r>
              <a:rPr lang="es-ES" dirty="0"/>
              <a:t>a la piedad, fraternidad y a la fraternidad, amor.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7327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/>
              <a:t>Es necesario que el amor de amigos se manifieste en nosotros, para poder ser de bendición a otros que tienen las necesidades </a:t>
            </a:r>
            <a:r>
              <a:rPr lang="es-ES" dirty="0" smtClean="0"/>
              <a:t>que nosotros </a:t>
            </a:r>
            <a:r>
              <a:rPr lang="es-ES" dirty="0"/>
              <a:t>tuvimos cuando empezamos en el Evangelio, y para eso </a:t>
            </a:r>
            <a:r>
              <a:rPr lang="es-ES" dirty="0" smtClean="0"/>
              <a:t>es necesario </a:t>
            </a:r>
            <a:r>
              <a:rPr lang="es-ES" dirty="0"/>
              <a:t>que nos mostremos amigos sacando toda clase de estorbos o </a:t>
            </a:r>
            <a:r>
              <a:rPr lang="es-ES" dirty="0" smtClean="0"/>
              <a:t>complejos que </a:t>
            </a:r>
            <a:r>
              <a:rPr lang="es-ES" dirty="0"/>
              <a:t>haya en nosotros, porque está escrito: </a:t>
            </a:r>
            <a:r>
              <a:rPr lang="es-ES" i="1" dirty="0"/>
              <a:t>Todo valle (complejos de inferioridad) será rellenado y todo monte y colina (complejos de </a:t>
            </a:r>
            <a:r>
              <a:rPr lang="es-ES" i="1" dirty="0" smtClean="0"/>
              <a:t>superioridad) </a:t>
            </a:r>
            <a:r>
              <a:rPr lang="es-ES" dirty="0" smtClean="0"/>
              <a:t>bajados </a:t>
            </a:r>
            <a:r>
              <a:rPr lang="es-ES" dirty="0"/>
              <a:t>(</a:t>
            </a:r>
            <a:r>
              <a:rPr lang="es-ES" dirty="0" err="1"/>
              <a:t>Is</a:t>
            </a:r>
            <a:r>
              <a:rPr lang="es-ES" dirty="0"/>
              <a:t>. 40:4). Debemos crecer y abundar en amor hacia otros (1 </a:t>
            </a:r>
            <a:r>
              <a:rPr lang="es-ES" dirty="0" err="1"/>
              <a:t>Ts</a:t>
            </a:r>
            <a:r>
              <a:rPr lang="es-ES" dirty="0"/>
              <a:t>. 3:12). El amor fraternal hace que nos sirvamos unos a otros (</a:t>
            </a:r>
            <a:r>
              <a:rPr lang="es-ES" dirty="0" err="1"/>
              <a:t>Gá</a:t>
            </a:r>
            <a:r>
              <a:rPr lang="es-ES" dirty="0"/>
              <a:t>. 5:13).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3398808" y="2605177"/>
            <a:ext cx="4701396" cy="28208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/>
              <a:t>Gál 5:13  Vosotros fuisteis llamados a la libertad, hermanos; solamente que no uséis la libertad como pretexto para la carnalidad. Más bien, servíos los unos a los otros por medio del amor,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4916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INTRODUCCIÓN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ES" dirty="0"/>
              <a:t>La Biblia nos enseña que hay diferentes medios por los que nuestra fe se alimenta y fortalece: por la prueba, la virtud, </a:t>
            </a:r>
            <a:r>
              <a:rPr lang="es-ES" dirty="0" smtClean="0"/>
              <a:t>el conocimiento</a:t>
            </a:r>
            <a:r>
              <a:rPr lang="es-ES" dirty="0"/>
              <a:t>, etc. pero otra de estas virtudes es el amor fraternal, de allí la importancia de tener amor en la Iglesia y de lo cual podemos decir que si </a:t>
            </a:r>
            <a:r>
              <a:rPr lang="es-ES" dirty="0" smtClean="0"/>
              <a:t>no tenemos </a:t>
            </a:r>
            <a:r>
              <a:rPr lang="es-ES" dirty="0"/>
              <a:t>amor fraternal nuestra fe es débil, por eso el apóstol Juan escribió amémonos unos a </a:t>
            </a:r>
            <a:r>
              <a:rPr lang="es-ES" dirty="0" smtClean="0"/>
              <a:t>otros.</a:t>
            </a:r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es-ES" dirty="0"/>
              <a:t>1Jn 4:7  Amados, amémonos unos a otros, porque el amor es de Dios, y todo el que ama es nacido de Dios y conoce a Dios.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6509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DESARROLLO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s-ES" dirty="0"/>
              <a:t>Cuando llegamos al Señor, El derrama de su amor </a:t>
            </a:r>
            <a:r>
              <a:rPr lang="es-ES" b="1" dirty="0"/>
              <a:t>(gr. </a:t>
            </a:r>
            <a:r>
              <a:rPr lang="es-ES" b="1" dirty="0" err="1"/>
              <a:t>agape</a:t>
            </a:r>
            <a:r>
              <a:rPr lang="es-ES" b="1" dirty="0"/>
              <a:t>) </a:t>
            </a:r>
            <a:r>
              <a:rPr lang="es-ES" dirty="0"/>
              <a:t>en nuestro espíritu (Ro. 5:5), este se desborda y llega hasta </a:t>
            </a:r>
            <a:r>
              <a:rPr lang="es-ES" dirty="0" smtClean="0"/>
              <a:t>nuestra alma </a:t>
            </a:r>
            <a:r>
              <a:rPr lang="es-ES" dirty="0"/>
              <a:t>la cual lo manifiesta en amor fraternal </a:t>
            </a:r>
            <a:r>
              <a:rPr lang="es-ES" b="1" dirty="0"/>
              <a:t>(gr. </a:t>
            </a:r>
            <a:r>
              <a:rPr lang="es-ES" b="1" dirty="0" err="1"/>
              <a:t>philos</a:t>
            </a:r>
            <a:r>
              <a:rPr lang="es-ES" b="1" dirty="0"/>
              <a:t> de </a:t>
            </a:r>
            <a:r>
              <a:rPr lang="es-ES" b="1" dirty="0" err="1"/>
              <a:t>philadelphia</a:t>
            </a:r>
            <a:r>
              <a:rPr lang="es-ES" b="1" dirty="0"/>
              <a:t>), </a:t>
            </a:r>
            <a:r>
              <a:rPr lang="es-ES" dirty="0"/>
              <a:t>y luego éste llega hasta el cuerpo manifestándose en amor físico </a:t>
            </a:r>
            <a:r>
              <a:rPr lang="es-ES" b="1" dirty="0"/>
              <a:t>(eros), </a:t>
            </a:r>
            <a:r>
              <a:rPr lang="es-ES" dirty="0"/>
              <a:t>en </a:t>
            </a:r>
            <a:r>
              <a:rPr lang="es-ES" dirty="0" smtClean="0"/>
              <a:t>el caso </a:t>
            </a:r>
            <a:r>
              <a:rPr lang="es-ES" dirty="0"/>
              <a:t>de los esposos. En este caso estudiaremos el amor fraternal; veamos algunos conceptos: fraternidad es hermandad, amistad, </a:t>
            </a:r>
            <a:r>
              <a:rPr lang="es-ES" dirty="0" smtClean="0"/>
              <a:t>compañerismo, armonía</a:t>
            </a:r>
            <a:r>
              <a:rPr lang="es-ES" dirty="0"/>
              <a:t>; fraternizar es iniciar y sostener entre sí una relación muy afectuosa; amor fraternal se traduce de la palabra griega </a:t>
            </a:r>
            <a:r>
              <a:rPr lang="es-ES" b="1" dirty="0" err="1"/>
              <a:t>philadelphia</a:t>
            </a:r>
            <a:r>
              <a:rPr lang="es-ES" dirty="0"/>
              <a:t> que </a:t>
            </a:r>
            <a:r>
              <a:rPr lang="es-ES" dirty="0" smtClean="0"/>
              <a:t>quiere decir</a:t>
            </a:r>
            <a:r>
              <a:rPr lang="es-ES" dirty="0"/>
              <a:t>: </a:t>
            </a:r>
            <a:r>
              <a:rPr lang="es-ES" b="1" dirty="0"/>
              <a:t>afecto fraternal, amor de hermanos</a:t>
            </a:r>
            <a:r>
              <a:rPr lang="es-ES" dirty="0"/>
              <a:t>, esta se origina de </a:t>
            </a:r>
            <a:r>
              <a:rPr lang="es-ES" b="1" dirty="0" err="1"/>
              <a:t>philadelphos</a:t>
            </a:r>
            <a:r>
              <a:rPr lang="es-ES" dirty="0"/>
              <a:t> que quiere decir </a:t>
            </a:r>
            <a:r>
              <a:rPr lang="es-ES" b="1" dirty="0"/>
              <a:t>amor de hermanos</a:t>
            </a:r>
            <a:r>
              <a:rPr lang="es-ES" dirty="0"/>
              <a:t>, y esta a su vez se compone de </a:t>
            </a:r>
            <a:r>
              <a:rPr lang="es-ES" dirty="0" smtClean="0"/>
              <a:t>dos palabras </a:t>
            </a:r>
            <a:r>
              <a:rPr lang="es-ES" dirty="0"/>
              <a:t>que son: </a:t>
            </a:r>
            <a:r>
              <a:rPr lang="es-ES" b="1" dirty="0" err="1"/>
              <a:t>philos</a:t>
            </a:r>
            <a:r>
              <a:rPr lang="es-ES" dirty="0"/>
              <a:t> que significa: </a:t>
            </a:r>
            <a:r>
              <a:rPr lang="es-ES" b="1" dirty="0"/>
              <a:t>amigo</a:t>
            </a:r>
            <a:r>
              <a:rPr lang="es-ES" dirty="0"/>
              <a:t>, y de </a:t>
            </a:r>
            <a:r>
              <a:rPr lang="es-ES" b="1" dirty="0" err="1"/>
              <a:t>adelphos</a:t>
            </a:r>
            <a:r>
              <a:rPr lang="es-ES" dirty="0"/>
              <a:t> que significa </a:t>
            </a:r>
            <a:r>
              <a:rPr lang="es-ES" b="1" dirty="0"/>
              <a:t>hermano</a:t>
            </a:r>
            <a:r>
              <a:rPr lang="es-ES" dirty="0"/>
              <a:t>, en otras palabras este es el amor que se manifiesta </a:t>
            </a:r>
            <a:r>
              <a:rPr lang="es-ES" dirty="0" smtClean="0"/>
              <a:t>entre amigos</a:t>
            </a:r>
            <a:r>
              <a:rPr lang="es-ES" dirty="0"/>
              <a:t>; por eso la necesidad de que cada uno de nosotros tengamos amigos en la iglesia.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5206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AMÁNDONOS LOS UNOS A LOS OTROS,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ES" dirty="0" err="1"/>
              <a:t>Rom</a:t>
            </a:r>
            <a:r>
              <a:rPr lang="es-ES" dirty="0"/>
              <a:t> 12:10  </a:t>
            </a:r>
            <a:r>
              <a:rPr lang="es-ES" i="1" dirty="0"/>
              <a:t>Sed</a:t>
            </a:r>
            <a:r>
              <a:rPr lang="es-ES" dirty="0"/>
              <a:t> afectuosos unos con otros con </a:t>
            </a:r>
            <a:r>
              <a:rPr lang="es-ES" b="1" dirty="0"/>
              <a:t>amor fraternal</a:t>
            </a:r>
            <a:r>
              <a:rPr lang="es-ES" dirty="0"/>
              <a:t>; con honra, daos preferencia unos a otros; </a:t>
            </a:r>
          </a:p>
          <a:p>
            <a:r>
              <a:rPr lang="es-ES" dirty="0" err="1"/>
              <a:t>Rom</a:t>
            </a:r>
            <a:r>
              <a:rPr lang="es-ES" dirty="0"/>
              <a:t> 12:11  no seáis </a:t>
            </a:r>
            <a:r>
              <a:rPr lang="es-ES" i="1" u="sng" dirty="0"/>
              <a:t>perezosos </a:t>
            </a:r>
            <a:r>
              <a:rPr lang="es-ES" dirty="0"/>
              <a:t>en </a:t>
            </a:r>
            <a:r>
              <a:rPr lang="es-ES" i="1" dirty="0"/>
              <a:t>lo que requiere</a:t>
            </a:r>
            <a:r>
              <a:rPr lang="es-ES" dirty="0"/>
              <a:t> </a:t>
            </a:r>
            <a:r>
              <a:rPr lang="es-ES" b="1" dirty="0"/>
              <a:t>diligencia;</a:t>
            </a:r>
            <a:r>
              <a:rPr lang="es-ES" dirty="0"/>
              <a:t> fervientes en espíritu, sirviendo al Señor, </a:t>
            </a:r>
            <a:endParaRPr lang="es-ES" dirty="0" smtClean="0"/>
          </a:p>
          <a:p>
            <a:endParaRPr lang="es-ES" dirty="0"/>
          </a:p>
          <a:p>
            <a:r>
              <a:rPr lang="es-ES" dirty="0"/>
              <a:t>La Biblia nos enseña que debemos amarnos; indicándonos que es un mandamiento </a:t>
            </a:r>
            <a:r>
              <a:rPr lang="es-ES" dirty="0" smtClean="0"/>
              <a:t>que debemos </a:t>
            </a:r>
            <a:r>
              <a:rPr lang="es-ES" dirty="0"/>
              <a:t>cumplir (1 </a:t>
            </a:r>
            <a:r>
              <a:rPr lang="es-ES" dirty="0" err="1"/>
              <a:t>Jn</a:t>
            </a:r>
            <a:r>
              <a:rPr lang="es-ES" dirty="0"/>
              <a:t>. 3:11) y que es amándonos unos a otros como conocerán que somos discípulos de </a:t>
            </a:r>
            <a:r>
              <a:rPr lang="es-ES" dirty="0" smtClean="0"/>
              <a:t>Jesús; </a:t>
            </a:r>
            <a:r>
              <a:rPr lang="es-ES" dirty="0"/>
              <a:t>este amor debe ser </a:t>
            </a:r>
            <a:r>
              <a:rPr lang="es-ES" dirty="0" smtClean="0"/>
              <a:t>hacia todos </a:t>
            </a:r>
            <a:r>
              <a:rPr lang="es-ES" dirty="0"/>
              <a:t>aquellos que son parte del cuerpo de Cristo sin hacer distinción de ningún tipo, siendo amigos y amando a los mas ancianos como a padres, a </a:t>
            </a:r>
            <a:r>
              <a:rPr lang="es-ES" dirty="0" smtClean="0"/>
              <a:t>los jóvenes </a:t>
            </a:r>
            <a:r>
              <a:rPr lang="es-ES" dirty="0"/>
              <a:t>como hermanos, a las ancianas como a madres y a las jóvenes como hermanas con toda pureza (1 Ti. 5:1-2).</a:t>
            </a:r>
            <a:endParaRPr lang="en-US" dirty="0"/>
          </a:p>
        </p:txBody>
      </p:sp>
      <p:sp>
        <p:nvSpPr>
          <p:cNvPr id="4" name="Round Diagonal Corner Rectangle 3"/>
          <p:cNvSpPr/>
          <p:nvPr/>
        </p:nvSpPr>
        <p:spPr>
          <a:xfrm>
            <a:off x="1485900" y="685800"/>
            <a:ext cx="2898476" cy="2413240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/>
              <a:t>1Jn 3:11  Porque este es el mensaje que habéis oído desde el principio: que nos amemos unos a otros; </a:t>
            </a:r>
            <a:endParaRPr lang="en-US" dirty="0"/>
          </a:p>
        </p:txBody>
      </p:sp>
      <p:sp>
        <p:nvSpPr>
          <p:cNvPr id="5" name="Round Diagonal Corner Rectangle 4"/>
          <p:cNvSpPr/>
          <p:nvPr/>
        </p:nvSpPr>
        <p:spPr>
          <a:xfrm>
            <a:off x="6047117" y="1337094"/>
            <a:ext cx="3916392" cy="2234242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b="1"/>
              <a:t>1Ti 5:1</a:t>
            </a:r>
            <a:r>
              <a:rPr lang="es-ES"/>
              <a:t>  No reprendas con dureza al anciano, sino exhórtale como a padre; a los más jóvenes, como a hermanos; </a:t>
            </a:r>
          </a:p>
          <a:p>
            <a:r>
              <a:rPr lang="es-ES"/>
              <a:t>1Ti 5:2  a las ancianas, como a madres; y a las jóvenes, como a hermanas, con toda pureza.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0028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PERMANEZCA EL AMOR FRATERNAL,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ES" b="1" dirty="0" err="1"/>
              <a:t>Heb</a:t>
            </a:r>
            <a:r>
              <a:rPr lang="es-ES" b="1" dirty="0"/>
              <a:t> 13:1</a:t>
            </a:r>
            <a:r>
              <a:rPr lang="es-ES" dirty="0"/>
              <a:t>  Permanezca el amor fraternal. </a:t>
            </a:r>
            <a:endParaRPr lang="es-ES" dirty="0" smtClean="0"/>
          </a:p>
          <a:p>
            <a:r>
              <a:rPr lang="es-ES" dirty="0"/>
              <a:t>El amor de amigos debe permanecer y manifestarse siempre en nosotros, a pesar de que </a:t>
            </a:r>
            <a:r>
              <a:rPr lang="es-ES" dirty="0" smtClean="0"/>
              <a:t>hayan diferencias </a:t>
            </a:r>
            <a:r>
              <a:rPr lang="es-ES" dirty="0"/>
              <a:t>de opiniones, enojos, etc</a:t>
            </a:r>
            <a:r>
              <a:rPr lang="es-ES" dirty="0" smtClean="0"/>
              <a:t>.</a:t>
            </a:r>
          </a:p>
          <a:p>
            <a:pPr marL="0" indent="0">
              <a:buNone/>
            </a:pPr>
            <a:r>
              <a:rPr lang="es-ES" b="1" dirty="0"/>
              <a:t>Pro 27:17  </a:t>
            </a:r>
            <a:r>
              <a:rPr lang="es-ES" dirty="0"/>
              <a:t>El hierro con hierro se afila, y el hombre afina el semblante de su amigo.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5709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685800"/>
            <a:ext cx="9601200" cy="5181600"/>
          </a:xfrm>
        </p:spPr>
        <p:txBody>
          <a:bodyPr>
            <a:normAutofit fontScale="92500" lnSpcReduction="20000"/>
          </a:bodyPr>
          <a:lstStyle/>
          <a:p>
            <a:r>
              <a:rPr lang="es-ES" b="1" dirty="0"/>
              <a:t>a. </a:t>
            </a:r>
            <a:r>
              <a:rPr lang="es-ES" dirty="0"/>
              <a:t>En todo tiempo ama el amigo, </a:t>
            </a:r>
            <a:r>
              <a:rPr lang="es-ES" b="1" dirty="0"/>
              <a:t>Pr. 17:17</a:t>
            </a:r>
            <a:r>
              <a:rPr lang="es-ES" dirty="0"/>
              <a:t>: Leemos en la Biblia que para todo hay un tiempo debajo de la tierra, tiempo de nacer, tiempo de </a:t>
            </a:r>
            <a:r>
              <a:rPr lang="es-ES" dirty="0" smtClean="0"/>
              <a:t>morir, tiempo </a:t>
            </a:r>
            <a:r>
              <a:rPr lang="es-ES" dirty="0"/>
              <a:t>de llorar, tiempo de reír, tiempo de buscar, tiempo de perder </a:t>
            </a:r>
            <a:r>
              <a:rPr lang="es-ES" b="1" dirty="0"/>
              <a:t>(</a:t>
            </a:r>
            <a:r>
              <a:rPr lang="es-ES" b="1" dirty="0" err="1"/>
              <a:t>Ec</a:t>
            </a:r>
            <a:r>
              <a:rPr lang="es-ES" b="1" dirty="0"/>
              <a:t>. 3:1-8), </a:t>
            </a:r>
            <a:r>
              <a:rPr lang="es-ES" dirty="0"/>
              <a:t>tiempo de tribulación </a:t>
            </a:r>
            <a:r>
              <a:rPr lang="es-ES" b="1" dirty="0"/>
              <a:t>(</a:t>
            </a:r>
            <a:r>
              <a:rPr lang="es-ES" b="1" dirty="0" err="1"/>
              <a:t>Neh</a:t>
            </a:r>
            <a:r>
              <a:rPr lang="es-ES" b="1" dirty="0"/>
              <a:t>. 9:27), </a:t>
            </a:r>
            <a:r>
              <a:rPr lang="es-ES" dirty="0"/>
              <a:t>tiempo malo </a:t>
            </a:r>
            <a:r>
              <a:rPr lang="es-ES" b="1" dirty="0"/>
              <a:t>(Sal. 37:19), </a:t>
            </a:r>
            <a:r>
              <a:rPr lang="es-ES" dirty="0"/>
              <a:t>tiempo </a:t>
            </a:r>
            <a:r>
              <a:rPr lang="es-ES" dirty="0" smtClean="0"/>
              <a:t>de angustia </a:t>
            </a:r>
            <a:r>
              <a:rPr lang="es-ES" b="1" dirty="0"/>
              <a:t>(Sal. 37:39), </a:t>
            </a:r>
            <a:r>
              <a:rPr lang="es-ES" dirty="0"/>
              <a:t>pero también enseña que a pesar de todo, aunque sea tiempo bueno o malo </a:t>
            </a:r>
            <a:r>
              <a:rPr lang="es-ES" b="1" dirty="0"/>
              <a:t>(Ro. 12:15), </a:t>
            </a:r>
            <a:r>
              <a:rPr lang="es-ES" dirty="0"/>
              <a:t>el amigo siempre ama, porque es </a:t>
            </a:r>
            <a:r>
              <a:rPr lang="es-ES" dirty="0" smtClean="0"/>
              <a:t>como un </a:t>
            </a:r>
            <a:r>
              <a:rPr lang="es-ES" dirty="0"/>
              <a:t>aceite o perfume que alegra el corazón </a:t>
            </a:r>
            <a:r>
              <a:rPr lang="es-ES" b="1" dirty="0"/>
              <a:t>(Pr. 27:9)</a:t>
            </a:r>
          </a:p>
          <a:p>
            <a:r>
              <a:rPr lang="es-ES" b="1" dirty="0"/>
              <a:t>b. </a:t>
            </a:r>
            <a:r>
              <a:rPr lang="es-ES" dirty="0"/>
              <a:t>Para que no abandone al Señor, Job 6:14: Es necesario tener amigos porque quien no los tiene corre el peligro de apartarse del Señor, por eso </a:t>
            </a:r>
            <a:r>
              <a:rPr lang="es-ES" dirty="0" smtClean="0"/>
              <a:t>hay muchas </a:t>
            </a:r>
            <a:r>
              <a:rPr lang="es-ES" dirty="0"/>
              <a:t>personas que empiezan a llegar a la Iglesia pero de pronto se apartan y no regresan, porque en el tiempo de la prueba, de aflicción, de dolor </a:t>
            </a:r>
            <a:r>
              <a:rPr lang="es-ES" dirty="0" smtClean="0"/>
              <a:t>o tentación </a:t>
            </a:r>
            <a:r>
              <a:rPr lang="es-ES" dirty="0"/>
              <a:t>no contaron con un amigo que los animara, consolara, exhortara, por eso está escrito: Son mejor dos que uno... porque si caen, el uno </a:t>
            </a:r>
            <a:r>
              <a:rPr lang="es-ES" dirty="0" smtClean="0"/>
              <a:t>levantará a </a:t>
            </a:r>
            <a:r>
              <a:rPr lang="es-ES" dirty="0"/>
              <a:t>su compañero </a:t>
            </a:r>
            <a:r>
              <a:rPr lang="es-ES" b="1" dirty="0"/>
              <a:t>(</a:t>
            </a:r>
            <a:r>
              <a:rPr lang="es-ES" b="1" dirty="0" err="1"/>
              <a:t>Ec</a:t>
            </a:r>
            <a:r>
              <a:rPr lang="es-ES" b="1" dirty="0"/>
              <a:t>. 4:9-10).</a:t>
            </a:r>
          </a:p>
          <a:p>
            <a:r>
              <a:rPr lang="es-ES" b="1" dirty="0"/>
              <a:t>c. </a:t>
            </a:r>
            <a:r>
              <a:rPr lang="es-ES" dirty="0"/>
              <a:t>Aunque abandone al Señor, Job 6:14 (RVA): La Biblia nos enseña que no debemos abandonar a nuestros amigos </a:t>
            </a:r>
            <a:r>
              <a:rPr lang="es-ES" b="1" dirty="0"/>
              <a:t>(Pr. 27:10) </a:t>
            </a:r>
            <a:r>
              <a:rPr lang="es-ES" dirty="0"/>
              <a:t>aunque estén </a:t>
            </a:r>
            <a:r>
              <a:rPr lang="es-ES" dirty="0" smtClean="0"/>
              <a:t>en pecado </a:t>
            </a:r>
            <a:r>
              <a:rPr lang="es-ES" dirty="0"/>
              <a:t>para restaurarlos con espíritu de mansedumbre </a:t>
            </a:r>
            <a:r>
              <a:rPr lang="es-ES" b="1" dirty="0"/>
              <a:t>(</a:t>
            </a:r>
            <a:r>
              <a:rPr lang="es-ES" b="1" dirty="0" err="1"/>
              <a:t>Gá</a:t>
            </a:r>
            <a:r>
              <a:rPr lang="es-ES" b="1" dirty="0"/>
              <a:t>. 6:1) </a:t>
            </a:r>
            <a:r>
              <a:rPr lang="es-ES" dirty="0"/>
              <a:t>y aun a pesar que se hayan apartado del Señor, porque Dios puede utilizarnos </a:t>
            </a:r>
            <a:r>
              <a:rPr lang="es-ES" dirty="0" smtClean="0"/>
              <a:t>para traerlos </a:t>
            </a:r>
            <a:r>
              <a:rPr lang="es-ES" dirty="0"/>
              <a:t>de nuevo al Evangelio y así rescatarlos del fuego </a:t>
            </a:r>
            <a:r>
              <a:rPr lang="es-ES" b="1" dirty="0"/>
              <a:t>(</a:t>
            </a:r>
            <a:r>
              <a:rPr lang="es-ES" b="1" dirty="0" err="1"/>
              <a:t>Jud</a:t>
            </a:r>
            <a:r>
              <a:rPr lang="es-ES" b="1" dirty="0"/>
              <a:t>. </a:t>
            </a:r>
            <a:r>
              <a:rPr lang="es-ES" b="1" dirty="0" smtClean="0"/>
              <a:t>23</a:t>
            </a:r>
            <a:r>
              <a:rPr lang="es-ES" b="1" dirty="0"/>
              <a:t>); </a:t>
            </a:r>
            <a:r>
              <a:rPr lang="es-ES" dirty="0"/>
              <a:t>es aquí donde la visitación tiene gran importancia; pero también es necesario </a:t>
            </a:r>
            <a:r>
              <a:rPr lang="es-ES" dirty="0" smtClean="0"/>
              <a:t>ser cuidadosos </a:t>
            </a:r>
            <a:r>
              <a:rPr lang="es-ES" dirty="0"/>
              <a:t>porque hay personas que incitan a practicar cosas desagradables delante de Dios </a:t>
            </a:r>
            <a:r>
              <a:rPr lang="es-ES" b="1" dirty="0"/>
              <a:t>(Pr. 16:29) </a:t>
            </a:r>
            <a:r>
              <a:rPr lang="es-ES" dirty="0"/>
              <a:t>o aun enseñan a apartarse del Señor </a:t>
            </a:r>
            <a:r>
              <a:rPr lang="es-ES" b="1" dirty="0"/>
              <a:t>(</a:t>
            </a:r>
            <a:r>
              <a:rPr lang="es-ES" b="1" dirty="0" err="1" smtClean="0"/>
              <a:t>Dt</a:t>
            </a:r>
            <a:r>
              <a:rPr lang="es-ES" b="1" dirty="0" smtClean="0"/>
              <a:t>. </a:t>
            </a:r>
            <a:r>
              <a:rPr lang="en-US" b="1" dirty="0" smtClean="0"/>
              <a:t>13:6</a:t>
            </a:r>
            <a:r>
              <a:rPr lang="en-US" b="1" dirty="0"/>
              <a:t>).</a:t>
            </a:r>
          </a:p>
        </p:txBody>
      </p:sp>
      <p:sp>
        <p:nvSpPr>
          <p:cNvPr id="4" name="Round Diagonal Corner Rectangle 3"/>
          <p:cNvSpPr/>
          <p:nvPr/>
        </p:nvSpPr>
        <p:spPr>
          <a:xfrm>
            <a:off x="1794294" y="763438"/>
            <a:ext cx="2725948" cy="1397479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/>
              <a:t>Pro 17:17</a:t>
            </a:r>
            <a:r>
              <a:rPr lang="es-ES" dirty="0"/>
              <a:t>  En todo tiempo ama el amigo, y el hermano nace para el tiempo de angustia. </a:t>
            </a:r>
            <a:endParaRPr lang="en-US" dirty="0"/>
          </a:p>
        </p:txBody>
      </p:sp>
      <p:sp>
        <p:nvSpPr>
          <p:cNvPr id="5" name="Round Diagonal Corner Rectangle 4"/>
          <p:cNvSpPr/>
          <p:nvPr/>
        </p:nvSpPr>
        <p:spPr>
          <a:xfrm>
            <a:off x="4942936" y="744028"/>
            <a:ext cx="2838090" cy="1242204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/>
              <a:t>Rom 12:15  Gozaos con los que se gozan. Llorad con los que lloran. </a:t>
            </a:r>
            <a:endParaRPr lang="en-US"/>
          </a:p>
        </p:txBody>
      </p:sp>
      <p:sp>
        <p:nvSpPr>
          <p:cNvPr id="6" name="Round Diagonal Corner Rectangle 5"/>
          <p:cNvSpPr/>
          <p:nvPr/>
        </p:nvSpPr>
        <p:spPr>
          <a:xfrm>
            <a:off x="8380561" y="735402"/>
            <a:ext cx="2458529" cy="2260121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/>
              <a:t>Pro 27:9  El aceite y el perfume alegran el corazón; y la dulzura de un amigo, más que el consejo del alma. </a:t>
            </a:r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1485900" y="2400300"/>
            <a:ext cx="5650301" cy="13457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/>
              <a:t>Job 6:14  Un desesperado debe contar con la lealtad de su amigo, aunque abandone el temor del Todopoderoso. </a:t>
            </a:r>
            <a:endParaRPr lang="en-US"/>
          </a:p>
        </p:txBody>
      </p:sp>
      <p:sp>
        <p:nvSpPr>
          <p:cNvPr id="8" name="Round Diagonal Corner Rectangle 7"/>
          <p:cNvSpPr/>
          <p:nvPr/>
        </p:nvSpPr>
        <p:spPr>
          <a:xfrm>
            <a:off x="1503152" y="3746020"/>
            <a:ext cx="5624423" cy="1940943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/>
              <a:t>Gál 6:1</a:t>
            </a:r>
            <a:r>
              <a:rPr lang="es-ES"/>
              <a:t>  Hermanos, en caso de que alguien se encuentre enredado en alguna transgresión, vosotros que sois espirituales, restaurad al tal con espíritu de mansedumbre, considerándote a ti mismo, no sea que tú también seas tentado. </a:t>
            </a:r>
            <a:endParaRPr lang="en-US"/>
          </a:p>
        </p:txBody>
      </p:sp>
      <p:sp>
        <p:nvSpPr>
          <p:cNvPr id="2" name="Round Diagonal Corner Rectangle 1"/>
          <p:cNvSpPr/>
          <p:nvPr/>
        </p:nvSpPr>
        <p:spPr>
          <a:xfrm>
            <a:off x="7217074" y="3730923"/>
            <a:ext cx="3683479" cy="1871932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/>
              <a:t>Jud 1:23  a otros haced salvos, arrebatándolos del fuego; y a otros tenedles misericordia, pero con cautela, odiando hasta la ropa contaminada por su carne.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22764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PURIFICAR EL ALMA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/>
              <a:t>Dios nos rescató del mundo, en donde era normal engañar, traicionar, defraudar, mentir, etc. por eso es </a:t>
            </a:r>
            <a:r>
              <a:rPr lang="es-ES" dirty="0" smtClean="0"/>
              <a:t>necesario que </a:t>
            </a:r>
            <a:r>
              <a:rPr lang="es-ES" dirty="0"/>
              <a:t>purifiquemos nuestras almas para que el amor fraternal sea limpio, por medio del Espíritu Santo, la Palabra, la ministración, etc</a:t>
            </a:r>
            <a:r>
              <a:rPr lang="es-ES" dirty="0" smtClean="0"/>
              <a:t>.</a:t>
            </a:r>
          </a:p>
          <a:p>
            <a:r>
              <a:rPr lang="es-ES" b="1" dirty="0"/>
              <a:t>1Pe 1:22</a:t>
            </a:r>
            <a:r>
              <a:rPr lang="es-ES" dirty="0"/>
              <a:t>  Habiendo </a:t>
            </a:r>
            <a:r>
              <a:rPr lang="es-ES" b="1" i="1" u="sng" dirty="0"/>
              <a:t>purificado vuestras almas </a:t>
            </a:r>
            <a:r>
              <a:rPr lang="es-ES" dirty="0"/>
              <a:t>en obediencia a la verdad para un amor fraternal no fingido, amaos los unos a los otros ardientemente y de corazón puro;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5046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PORQUE </a:t>
            </a:r>
            <a:r>
              <a:rPr lang="en-US" dirty="0"/>
              <a:t>NO TENEMOS </a:t>
            </a:r>
            <a:r>
              <a:rPr lang="en-US" dirty="0" smtClean="0"/>
              <a:t>AMIGOS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s-ES" sz="2200" dirty="0" smtClean="0"/>
              <a:t>Veamos </a:t>
            </a:r>
            <a:r>
              <a:rPr lang="es-ES" sz="2200" dirty="0"/>
              <a:t>algunas razones por las cuales el cristiano no tiene amigos</a:t>
            </a:r>
            <a:endParaRPr lang="en-US" sz="2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ES" dirty="0"/>
              <a:t>a. </a:t>
            </a:r>
            <a:r>
              <a:rPr lang="es-ES" i="1" dirty="0"/>
              <a:t>por defraudar</a:t>
            </a:r>
            <a:r>
              <a:rPr lang="es-ES" dirty="0"/>
              <a:t>, </a:t>
            </a:r>
            <a:r>
              <a:rPr lang="es-ES" b="1" dirty="0"/>
              <a:t>Pr. 26:18-19 </a:t>
            </a:r>
            <a:r>
              <a:rPr lang="es-ES" dirty="0"/>
              <a:t>(dañar, B. Antigua): Los amigos son personas en quien siempre se confía, pues a él se le cuentan cosas intimas </a:t>
            </a:r>
            <a:r>
              <a:rPr lang="es-ES" dirty="0" smtClean="0"/>
              <a:t>que nadie </a:t>
            </a:r>
            <a:r>
              <a:rPr lang="es-ES" dirty="0"/>
              <a:t>mas conoce, se le pide consejo, se le pide ayuda, etc. y por medio de ellos Dios muchas veces fortalece nuestra alma, por eso es </a:t>
            </a:r>
            <a:r>
              <a:rPr lang="es-ES" dirty="0" smtClean="0"/>
              <a:t>desagradable delante </a:t>
            </a:r>
            <a:r>
              <a:rPr lang="es-ES" dirty="0"/>
              <a:t>de Dios cuando se defrauda o traiciona a un amigo (David y </a:t>
            </a:r>
            <a:r>
              <a:rPr lang="es-ES" dirty="0" err="1"/>
              <a:t>Jonatan</a:t>
            </a:r>
            <a:r>
              <a:rPr lang="es-ES" dirty="0"/>
              <a:t>; </a:t>
            </a:r>
            <a:r>
              <a:rPr lang="es-ES" b="1" dirty="0"/>
              <a:t>Sal. 41:9, 55:13), </a:t>
            </a:r>
            <a:r>
              <a:rPr lang="es-ES" dirty="0"/>
              <a:t>porque quien lo hace es como un loco que lanza </a:t>
            </a:r>
            <a:r>
              <a:rPr lang="es-ES" dirty="0" smtClean="0"/>
              <a:t>dardos y </a:t>
            </a:r>
            <a:r>
              <a:rPr lang="es-ES" dirty="0"/>
              <a:t>flechas que tiene la intención de matar.</a:t>
            </a:r>
          </a:p>
          <a:p>
            <a:r>
              <a:rPr lang="es-ES" dirty="0"/>
              <a:t>b. </a:t>
            </a:r>
            <a:r>
              <a:rPr lang="es-ES" i="1" dirty="0"/>
              <a:t>Por el chisme</a:t>
            </a:r>
            <a:r>
              <a:rPr lang="es-ES" dirty="0"/>
              <a:t>, </a:t>
            </a:r>
            <a:r>
              <a:rPr lang="es-ES" b="1" dirty="0"/>
              <a:t>Pr. 16:28: </a:t>
            </a:r>
            <a:r>
              <a:rPr lang="es-ES" dirty="0"/>
              <a:t>Aunque no parezca, las palabras tienen un gran poder en nuestra vida y depende de nosotros que uso les demos, </a:t>
            </a:r>
            <a:r>
              <a:rPr lang="es-ES" dirty="0" smtClean="0"/>
              <a:t>por </a:t>
            </a:r>
            <a:r>
              <a:rPr lang="es-ES" dirty="0"/>
              <a:t>eso </a:t>
            </a:r>
            <a:r>
              <a:rPr lang="es-ES" dirty="0" smtClean="0"/>
              <a:t>la Biblia </a:t>
            </a:r>
            <a:r>
              <a:rPr lang="es-ES" dirty="0"/>
              <a:t>nos enseña que por el chisme muchos no tiene amigos, porque este provoca contienda y división </a:t>
            </a:r>
            <a:r>
              <a:rPr lang="es-ES" b="1" dirty="0"/>
              <a:t>(Pr. 26:20) </a:t>
            </a:r>
            <a:r>
              <a:rPr lang="es-ES" dirty="0"/>
              <a:t>además hiere de muerte como </a:t>
            </a:r>
            <a:r>
              <a:rPr lang="es-ES" dirty="0" smtClean="0"/>
              <a:t>una </a:t>
            </a:r>
            <a:r>
              <a:rPr lang="pt-BR" dirty="0" smtClean="0"/>
              <a:t>espada </a:t>
            </a:r>
            <a:r>
              <a:rPr lang="pt-BR" dirty="0"/>
              <a:t>afilada </a:t>
            </a:r>
            <a:r>
              <a:rPr lang="pt-BR" b="1" dirty="0"/>
              <a:t>(Pr. 18:8; Sal. 57:4).</a:t>
            </a:r>
            <a:endParaRPr lang="en-US" b="1" dirty="0"/>
          </a:p>
        </p:txBody>
      </p:sp>
      <p:sp>
        <p:nvSpPr>
          <p:cNvPr id="4" name="Round Diagonal Corner Rectangle 3"/>
          <p:cNvSpPr/>
          <p:nvPr/>
        </p:nvSpPr>
        <p:spPr>
          <a:xfrm>
            <a:off x="1664897" y="819509"/>
            <a:ext cx="3562709" cy="2018582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/>
              <a:t>Pro 26:18  Como el que enloquece y arroja dardos y flechas de muerte, </a:t>
            </a:r>
          </a:p>
          <a:p>
            <a:r>
              <a:rPr lang="es-ES"/>
              <a:t>Pro 26:19  así es el hombre que defrauda a su amigo y dice: "¿Acaso no estaba yo bromeando?" </a:t>
            </a:r>
            <a:endParaRPr lang="en-US"/>
          </a:p>
        </p:txBody>
      </p:sp>
      <p:sp>
        <p:nvSpPr>
          <p:cNvPr id="5" name="Round Diagonal Corner Rectangle 4"/>
          <p:cNvSpPr/>
          <p:nvPr/>
        </p:nvSpPr>
        <p:spPr>
          <a:xfrm>
            <a:off x="5943600" y="819509"/>
            <a:ext cx="4209690" cy="1984075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/>
              <a:t>Sal 41:9  Aun mi amigo íntimo, en quien yo confiaba y quien comía de mi pan, ha levantado contra mí el talón. </a:t>
            </a:r>
          </a:p>
          <a:p>
            <a:r>
              <a:rPr lang="es-ES" dirty="0"/>
              <a:t>Sal 41:10  Pero tú, oh Jehovah, ten misericordia de mí; haz que me levante, y les daré su merecido. </a:t>
            </a:r>
            <a:endParaRPr lang="en-US" dirty="0"/>
          </a:p>
        </p:txBody>
      </p:sp>
      <p:sp>
        <p:nvSpPr>
          <p:cNvPr id="6" name="Round Diagonal Corner Rectangle 5"/>
          <p:cNvSpPr/>
          <p:nvPr/>
        </p:nvSpPr>
        <p:spPr>
          <a:xfrm>
            <a:off x="2100530" y="4060165"/>
            <a:ext cx="3131389" cy="1457865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/>
              <a:t>Pro 16:28  El hombre perverso provoca la contienda, y el chismoso aparta los mejores amigos.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4985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COMO TENER AMIGOS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s-ES" dirty="0"/>
              <a:t>Todos necesitamos amigos y por eso la Biblia nos enseña la forma para obtenerlos:</a:t>
            </a:r>
          </a:p>
          <a:p>
            <a:r>
              <a:rPr lang="es-ES" b="1" dirty="0"/>
              <a:t>a. </a:t>
            </a:r>
            <a:r>
              <a:rPr lang="es-ES" dirty="0"/>
              <a:t>Mostrarse amigo, </a:t>
            </a:r>
            <a:r>
              <a:rPr lang="es-ES" b="1" dirty="0"/>
              <a:t>Pr. 18:24: </a:t>
            </a:r>
            <a:r>
              <a:rPr lang="es-ES" dirty="0"/>
              <a:t>Muchos en las Iglesias no tiene amigos porque no se hacen amigos, esto porque su nivel social, económico o </a:t>
            </a:r>
            <a:r>
              <a:rPr lang="es-ES" dirty="0" smtClean="0"/>
              <a:t>intelectual es </a:t>
            </a:r>
            <a:r>
              <a:rPr lang="es-ES" dirty="0"/>
              <a:t>diferente al resto de los hermanos y por eso algunos se sienten mayores y otros se sienten inferiores y ambos están mal porque no </a:t>
            </a:r>
            <a:r>
              <a:rPr lang="es-ES" dirty="0" smtClean="0"/>
              <a:t>se hacen comunes </a:t>
            </a:r>
            <a:r>
              <a:rPr lang="es-ES" dirty="0"/>
              <a:t>(</a:t>
            </a:r>
            <a:r>
              <a:rPr lang="es-ES" dirty="0" err="1"/>
              <a:t>Koinonia</a:t>
            </a:r>
            <a:r>
              <a:rPr lang="es-ES" dirty="0"/>
              <a:t>) en el cuerpo de Cristo </a:t>
            </a:r>
            <a:r>
              <a:rPr lang="es-ES" b="1" dirty="0"/>
              <a:t>(1 </a:t>
            </a:r>
            <a:r>
              <a:rPr lang="es-ES" b="1" dirty="0" err="1"/>
              <a:t>Jn</a:t>
            </a:r>
            <a:r>
              <a:rPr lang="es-ES" b="1" dirty="0"/>
              <a:t>. 1:7</a:t>
            </a:r>
            <a:r>
              <a:rPr lang="es-ES" b="1" dirty="0" smtClean="0"/>
              <a:t>).</a:t>
            </a:r>
          </a:p>
          <a:p>
            <a:r>
              <a:rPr lang="es-ES" b="1" dirty="0"/>
              <a:t>b. </a:t>
            </a:r>
            <a:r>
              <a:rPr lang="es-ES" dirty="0"/>
              <a:t>Siendo fieles, </a:t>
            </a:r>
            <a:r>
              <a:rPr lang="es-ES" b="1" dirty="0"/>
              <a:t>Pr. 18:24</a:t>
            </a:r>
            <a:r>
              <a:rPr lang="es-ES" dirty="0"/>
              <a:t>: La fidelidad debe manifestarse a Dios, a nuestros líderes espirituales, a nuestro cónyuge pero también debe manifestarse </a:t>
            </a:r>
            <a:r>
              <a:rPr lang="es-ES" dirty="0" smtClean="0"/>
              <a:t>a los </a:t>
            </a:r>
            <a:r>
              <a:rPr lang="es-ES" dirty="0"/>
              <a:t>amigos, un ejemplo es que no debemos hablar mal de nuestros amigos y tampoco permitir que otros lo hagan, por eso leemos en </a:t>
            </a:r>
            <a:r>
              <a:rPr lang="es-ES" b="1" dirty="0"/>
              <a:t>Proverbios </a:t>
            </a:r>
            <a:r>
              <a:rPr lang="es-ES" b="1" dirty="0" smtClean="0"/>
              <a:t>31:8-9 </a:t>
            </a:r>
            <a:r>
              <a:rPr lang="es-ES" dirty="0" smtClean="0"/>
              <a:t>Abre </a:t>
            </a:r>
            <a:r>
              <a:rPr lang="es-ES" dirty="0"/>
              <a:t>tu boca por los mudos... y defiende al pobre y necesitado.</a:t>
            </a:r>
          </a:p>
          <a:p>
            <a:r>
              <a:rPr lang="es-ES" b="1" dirty="0"/>
              <a:t>c. </a:t>
            </a:r>
            <a:r>
              <a:rPr lang="es-ES" dirty="0"/>
              <a:t>Cubriendo las faltas, </a:t>
            </a:r>
            <a:r>
              <a:rPr lang="es-ES" b="1" dirty="0"/>
              <a:t>Pr. 17:9</a:t>
            </a:r>
            <a:r>
              <a:rPr lang="es-ES" dirty="0"/>
              <a:t>: Amando fervientemente podremos cubrir multitud de faltas y transgresiones </a:t>
            </a:r>
            <a:r>
              <a:rPr lang="es-ES" b="1" dirty="0"/>
              <a:t>(1 P.4:8), </a:t>
            </a:r>
            <a:r>
              <a:rPr lang="es-ES" dirty="0"/>
              <a:t>esto a su vez es buscar </a:t>
            </a:r>
            <a:r>
              <a:rPr lang="es-ES" dirty="0" smtClean="0"/>
              <a:t>amistad, es </a:t>
            </a:r>
            <a:r>
              <a:rPr lang="es-ES" dirty="0"/>
              <a:t>decir, que cubramos a nuestro amigo cuando haya cometido alguna falta, pero haciéndole ver que es necesario que se acerque a Dios y pida </a:t>
            </a:r>
            <a:r>
              <a:rPr lang="es-ES" dirty="0" smtClean="0"/>
              <a:t>ayuda para </a:t>
            </a:r>
            <a:r>
              <a:rPr lang="es-ES" dirty="0"/>
              <a:t>ser restaurado, y si es necesario llevarlo con los ancianos de la Iglesia, porque de esta forma no seremos partícipes de su pecado </a:t>
            </a:r>
            <a:r>
              <a:rPr lang="es-ES" b="1" dirty="0"/>
              <a:t>(Mt. 18:15-18).</a:t>
            </a:r>
            <a:endParaRPr lang="en-US" b="1" dirty="0"/>
          </a:p>
        </p:txBody>
      </p:sp>
      <p:sp>
        <p:nvSpPr>
          <p:cNvPr id="4" name="Round Diagonal Corner Rectangle 3"/>
          <p:cNvSpPr/>
          <p:nvPr/>
        </p:nvSpPr>
        <p:spPr>
          <a:xfrm>
            <a:off x="2009955" y="2661968"/>
            <a:ext cx="3605842" cy="1414732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/>
              <a:t>Pro 18:24  Hay amigos que uno tiene para su propio mal, pero hay un amigo que es más fiel que un hermano. </a:t>
            </a:r>
            <a:endParaRPr lang="en-US"/>
          </a:p>
        </p:txBody>
      </p:sp>
      <p:sp>
        <p:nvSpPr>
          <p:cNvPr id="5" name="Round Diagonal Corner Rectangle 4"/>
          <p:cNvSpPr/>
          <p:nvPr/>
        </p:nvSpPr>
        <p:spPr>
          <a:xfrm>
            <a:off x="5943600" y="2794958"/>
            <a:ext cx="4572000" cy="1431985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/>
              <a:t>Pro 31:8  Abre tu boca por el mudo en el juicio de todos los desafortunados. </a:t>
            </a:r>
          </a:p>
          <a:p>
            <a:r>
              <a:rPr lang="es-ES"/>
              <a:t>Pro 31:9  Abre tu boca, juzga con justicia y defiende al pobre y al necesitado. </a:t>
            </a:r>
            <a:endParaRPr lang="en-US"/>
          </a:p>
        </p:txBody>
      </p:sp>
      <p:sp>
        <p:nvSpPr>
          <p:cNvPr id="6" name="Round Diagonal Corner Rectangle 5"/>
          <p:cNvSpPr/>
          <p:nvPr/>
        </p:nvSpPr>
        <p:spPr>
          <a:xfrm>
            <a:off x="2242868" y="4399472"/>
            <a:ext cx="3769743" cy="1259456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/>
              <a:t>Pro 17:9  El que cubre la transgresión busca amistad, pero el que divulga el asunto aparta al amigo. </a:t>
            </a:r>
            <a:endParaRPr lang="en-US"/>
          </a:p>
        </p:txBody>
      </p:sp>
      <p:sp>
        <p:nvSpPr>
          <p:cNvPr id="7" name="Round Single Corner Rectangle 6"/>
          <p:cNvSpPr/>
          <p:nvPr/>
        </p:nvSpPr>
        <p:spPr>
          <a:xfrm>
            <a:off x="8177840" y="2942146"/>
            <a:ext cx="2665563" cy="2798193"/>
          </a:xfrm>
          <a:prstGeom prst="round1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1000" dirty="0"/>
              <a:t>Mat 18:15  Por tanto, si tu hermano peca contra ti, </a:t>
            </a:r>
            <a:r>
              <a:rPr lang="es-ES" sz="1000" dirty="0" err="1"/>
              <a:t>vé</a:t>
            </a:r>
            <a:r>
              <a:rPr lang="es-ES" sz="1000" dirty="0"/>
              <a:t>, amonéstale a solas entre tú y él. Si él te escucha, has ganado a tu hermano. </a:t>
            </a:r>
          </a:p>
          <a:p>
            <a:r>
              <a:rPr lang="es-ES" sz="1000" dirty="0"/>
              <a:t>Mat 18:16  Pero si no escucha, toma aún contigo uno o dos, para que todo asunto conste según la boca de dos o tres testigos. </a:t>
            </a:r>
          </a:p>
          <a:p>
            <a:r>
              <a:rPr lang="es-ES" sz="1000" dirty="0"/>
              <a:t>Mat 18:17  Y si él no les hace caso a ellos, dilo a la iglesia; y si no hace caso a la iglesia, tenlo por gentil y publicano. </a:t>
            </a:r>
          </a:p>
          <a:p>
            <a:r>
              <a:rPr lang="es-ES" sz="1000" dirty="0"/>
              <a:t>Mat 18:18  De cierto os digo que todo lo que atéis en la tierra habrá sido atado en el cielo, y todo lo que desatéis en la tierra habrá sido desatado en el cielo. </a:t>
            </a:r>
          </a:p>
        </p:txBody>
      </p:sp>
    </p:spTree>
    <p:extLst>
      <p:ext uri="{BB962C8B-B14F-4D97-AF65-F5344CB8AC3E}">
        <p14:creationId xmlns:p14="http://schemas.microsoft.com/office/powerpoint/2010/main" val="1377373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75</TotalTime>
  <Words>2097</Words>
  <Application>Microsoft Office PowerPoint</Application>
  <PresentationFormat>Widescreen</PresentationFormat>
  <Paragraphs>56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Franklin Gothic Book</vt:lpstr>
      <vt:lpstr>Crop</vt:lpstr>
      <vt:lpstr>EL AMOR FRATERNAL</vt:lpstr>
      <vt:lpstr>INTRODUCCIÓN</vt:lpstr>
      <vt:lpstr>DESARROLLO</vt:lpstr>
      <vt:lpstr>AMÁNDONOS LOS UNOS A LOS OTROS,</vt:lpstr>
      <vt:lpstr>PERMANEZCA EL AMOR FRATERNAL,</vt:lpstr>
      <vt:lpstr>PowerPoint Presentation</vt:lpstr>
      <vt:lpstr>PURIFICAR EL ALMA</vt:lpstr>
      <vt:lpstr>PORQUE NO TENEMOS AMIGOS  Veamos algunas razones por las cuales el cristiano no tiene amigos</vt:lpstr>
      <vt:lpstr>COMO TENER AMIGOS</vt:lpstr>
      <vt:lpstr>CONCLUSIÓN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Fraternidad</dc:title>
  <dc:creator>Jose Estrada</dc:creator>
  <cp:lastModifiedBy>Jose Estrada</cp:lastModifiedBy>
  <cp:revision>21</cp:revision>
  <dcterms:created xsi:type="dcterms:W3CDTF">2015-11-15T17:44:05Z</dcterms:created>
  <dcterms:modified xsi:type="dcterms:W3CDTF">2015-11-15T18:59:57Z</dcterms:modified>
</cp:coreProperties>
</file>