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101" y="0"/>
            <a:ext cx="9920511" cy="692883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119583" y="726411"/>
            <a:ext cx="55755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Iglesia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De Cristo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69361" y="6096901"/>
            <a:ext cx="36760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El </a:t>
            </a:r>
            <a:r>
              <a:rPr lang="en-US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Shaddai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48" y="6282035"/>
            <a:ext cx="327348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Pastor: Erick Estrada</a:t>
            </a:r>
            <a:endParaRPr lang="en-US" sz="2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276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Guardar</a:t>
            </a:r>
            <a:r>
              <a:rPr lang="en-US" dirty="0" smtClean="0"/>
              <a:t> el Corazon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RV60 Pro </a:t>
            </a:r>
            <a:r>
              <a:rPr lang="en-US" sz="4000" b="1" dirty="0"/>
              <a:t>4:23</a:t>
            </a:r>
            <a:r>
              <a:rPr lang="en-US" sz="4000" dirty="0"/>
              <a:t>  </a:t>
            </a:r>
            <a:r>
              <a:rPr lang="en-US" sz="4000" dirty="0" err="1"/>
              <a:t>Sobre</a:t>
            </a:r>
            <a:r>
              <a:rPr lang="en-US" sz="4000" dirty="0"/>
              <a:t> </a:t>
            </a:r>
            <a:r>
              <a:rPr lang="en-US" sz="4000" dirty="0" err="1"/>
              <a:t>toda</a:t>
            </a:r>
            <a:r>
              <a:rPr lang="en-US" sz="4000" dirty="0"/>
              <a:t> </a:t>
            </a:r>
            <a:r>
              <a:rPr lang="en-US" sz="4000" dirty="0" err="1"/>
              <a:t>cosa</a:t>
            </a:r>
            <a:r>
              <a:rPr lang="en-US" sz="4000" dirty="0"/>
              <a:t> </a:t>
            </a:r>
            <a:r>
              <a:rPr lang="en-US" sz="4000" dirty="0" err="1"/>
              <a:t>guardada</a:t>
            </a:r>
            <a:r>
              <a:rPr lang="en-US" sz="4000" dirty="0"/>
              <a:t>, </a:t>
            </a:r>
            <a:r>
              <a:rPr lang="en-US" sz="4000" b="1" u="sng" dirty="0" err="1">
                <a:solidFill>
                  <a:schemeClr val="accent4">
                    <a:lumMod val="50000"/>
                  </a:schemeClr>
                </a:solidFill>
              </a:rPr>
              <a:t>guarda</a:t>
            </a:r>
            <a:r>
              <a:rPr lang="en-US" sz="4000" b="1" u="sng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4000" b="1" u="sng" dirty="0" err="1">
                <a:solidFill>
                  <a:schemeClr val="accent4">
                    <a:lumMod val="50000"/>
                  </a:schemeClr>
                </a:solidFill>
              </a:rPr>
              <a:t>tu</a:t>
            </a:r>
            <a:r>
              <a:rPr lang="en-US" sz="4000" b="1" u="sng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4000" b="1" u="sng" dirty="0" err="1">
                <a:solidFill>
                  <a:schemeClr val="accent4">
                    <a:lumMod val="50000"/>
                  </a:schemeClr>
                </a:solidFill>
              </a:rPr>
              <a:t>corazón</a:t>
            </a:r>
            <a:r>
              <a:rPr lang="en-US" sz="4000" dirty="0" smtClean="0"/>
              <a:t>;</a:t>
            </a:r>
            <a:r>
              <a:rPr lang="es-ES" sz="4000" dirty="0" smtClean="0"/>
              <a:t> </a:t>
            </a:r>
            <a:r>
              <a:rPr lang="es-ES" sz="4000" dirty="0"/>
              <a:t>p</a:t>
            </a:r>
            <a:r>
              <a:rPr lang="es-ES" sz="4000" dirty="0" smtClean="0"/>
              <a:t>orque </a:t>
            </a:r>
            <a:r>
              <a:rPr lang="es-ES" sz="4000" dirty="0"/>
              <a:t>de él mana la vida</a:t>
            </a:r>
            <a:r>
              <a:rPr lang="es-ES" sz="4000" dirty="0" smtClean="0"/>
              <a:t>. </a:t>
            </a:r>
            <a:r>
              <a:rPr lang="es-ES" sz="4000" b="1" dirty="0" smtClean="0"/>
              <a:t>v24</a:t>
            </a:r>
            <a:r>
              <a:rPr lang="es-ES" sz="4000" dirty="0" smtClean="0"/>
              <a:t> </a:t>
            </a:r>
            <a:r>
              <a:rPr lang="es-ES" sz="4000" dirty="0"/>
              <a:t>Aparta de ti la perversidad de la boca, y</a:t>
            </a:r>
            <a:r>
              <a:rPr lang="es-ES" sz="4000" dirty="0" smtClean="0"/>
              <a:t> </a:t>
            </a:r>
            <a:r>
              <a:rPr lang="es-ES" sz="4000" dirty="0"/>
              <a:t>aleja de ti la iniquidad de los labios</a:t>
            </a:r>
            <a:r>
              <a:rPr lang="es-ES" sz="4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9230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Guardar</a:t>
            </a:r>
            <a:r>
              <a:rPr lang="en-US" dirty="0" smtClean="0"/>
              <a:t> </a:t>
            </a:r>
            <a:r>
              <a:rPr lang="en-US" dirty="0" err="1" smtClean="0"/>
              <a:t>nuestra</a:t>
            </a:r>
            <a:r>
              <a:rPr lang="en-US" dirty="0" smtClean="0"/>
              <a:t> </a:t>
            </a:r>
            <a:r>
              <a:rPr lang="en-US" dirty="0" err="1" smtClean="0"/>
              <a:t>boca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4800" b="1" dirty="0" smtClean="0"/>
              <a:t>RV60 Pro </a:t>
            </a:r>
            <a:r>
              <a:rPr lang="es-ES" sz="4800" b="1" dirty="0"/>
              <a:t>13:3</a:t>
            </a:r>
            <a:r>
              <a:rPr lang="es-ES" sz="4800" dirty="0"/>
              <a:t>  El que </a:t>
            </a:r>
            <a:r>
              <a:rPr lang="es-ES" sz="4800" b="1" u="sng" dirty="0">
                <a:solidFill>
                  <a:schemeClr val="accent4">
                    <a:lumMod val="50000"/>
                  </a:schemeClr>
                </a:solidFill>
              </a:rPr>
              <a:t>guarda su boca</a:t>
            </a:r>
            <a:r>
              <a:rPr lang="es-ES" sz="4800" dirty="0"/>
              <a:t> guarda su alma; m</a:t>
            </a:r>
            <a:r>
              <a:rPr lang="es-ES" sz="4800" dirty="0" smtClean="0"/>
              <a:t>as </a:t>
            </a:r>
            <a:r>
              <a:rPr lang="es-ES" sz="4800" dirty="0"/>
              <a:t>el que mucho abre sus labios tendrá calamidad.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966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Guarda</a:t>
            </a:r>
            <a:r>
              <a:rPr lang="en-US" dirty="0" smtClean="0"/>
              <a:t> la </a:t>
            </a:r>
            <a:r>
              <a:rPr lang="en-US" dirty="0" err="1" smtClean="0"/>
              <a:t>correccion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4000" b="1" dirty="0" smtClean="0"/>
              <a:t>RV60 Pro </a:t>
            </a:r>
            <a:r>
              <a:rPr lang="es-ES" sz="4000" b="1" dirty="0"/>
              <a:t>13:18</a:t>
            </a:r>
            <a:r>
              <a:rPr lang="es-ES" sz="4000" dirty="0"/>
              <a:t>  Pobreza y </a:t>
            </a:r>
            <a:r>
              <a:rPr lang="es-ES" sz="4000" dirty="0" err="1" smtClean="0"/>
              <a:t>verguenza</a:t>
            </a:r>
            <a:r>
              <a:rPr lang="es-ES" sz="4000" dirty="0" smtClean="0"/>
              <a:t> </a:t>
            </a:r>
            <a:r>
              <a:rPr lang="es-ES" sz="4000" dirty="0"/>
              <a:t>tendrá el que menosprecia el consejo; </a:t>
            </a:r>
            <a:r>
              <a:rPr lang="es-ES" sz="4000" dirty="0" smtClean="0"/>
              <a:t>mas </a:t>
            </a:r>
            <a:r>
              <a:rPr lang="es-ES" sz="4000" dirty="0"/>
              <a:t>el que </a:t>
            </a:r>
            <a:r>
              <a:rPr lang="es-ES" sz="4000" b="1" u="sng" dirty="0">
                <a:solidFill>
                  <a:schemeClr val="accent4">
                    <a:lumMod val="50000"/>
                  </a:schemeClr>
                </a:solidFill>
              </a:rPr>
              <a:t>guarda la corrección </a:t>
            </a:r>
            <a:r>
              <a:rPr lang="es-ES" sz="4000" dirty="0"/>
              <a:t>recibirá honra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2208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Guarda</a:t>
            </a:r>
            <a:r>
              <a:rPr lang="en-US" dirty="0" smtClean="0"/>
              <a:t> </a:t>
            </a:r>
            <a:r>
              <a:rPr lang="en-US" dirty="0" err="1" smtClean="0"/>
              <a:t>misericordia</a:t>
            </a:r>
            <a:r>
              <a:rPr lang="en-US" dirty="0" smtClean="0"/>
              <a:t> y </a:t>
            </a:r>
            <a:r>
              <a:rPr lang="en-US" dirty="0" err="1" smtClean="0"/>
              <a:t>verdad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4000" b="1" dirty="0" smtClean="0"/>
              <a:t>RV60 Pro </a:t>
            </a:r>
            <a:r>
              <a:rPr lang="es-ES" sz="4000" b="1" dirty="0"/>
              <a:t>20:28</a:t>
            </a:r>
            <a:r>
              <a:rPr lang="es-ES" sz="4000" dirty="0"/>
              <a:t>  </a:t>
            </a:r>
            <a:r>
              <a:rPr lang="es-ES" sz="4000" b="1" u="sng" dirty="0">
                <a:solidFill>
                  <a:schemeClr val="accent4">
                    <a:lumMod val="50000"/>
                  </a:schemeClr>
                </a:solidFill>
              </a:rPr>
              <a:t>Misericordia y verdad guardan </a:t>
            </a:r>
            <a:r>
              <a:rPr lang="es-ES" sz="4000" dirty="0"/>
              <a:t>al rey, y</a:t>
            </a:r>
            <a:r>
              <a:rPr lang="es-ES" sz="4000" dirty="0" smtClean="0"/>
              <a:t> </a:t>
            </a:r>
            <a:r>
              <a:rPr lang="es-ES" sz="4000" dirty="0"/>
              <a:t>con clemencia se sustenta su trono</a:t>
            </a:r>
            <a:r>
              <a:rPr lang="es-ES" sz="4000" dirty="0" smtClean="0"/>
              <a:t>. </a:t>
            </a:r>
            <a:r>
              <a:rPr lang="es-ES" sz="4000" b="1" dirty="0"/>
              <a:t>v</a:t>
            </a:r>
            <a:r>
              <a:rPr lang="es-ES" sz="4000" b="1" dirty="0" smtClean="0"/>
              <a:t>29</a:t>
            </a:r>
            <a:r>
              <a:rPr lang="es-ES" sz="4000" dirty="0" smtClean="0"/>
              <a:t> </a:t>
            </a:r>
            <a:r>
              <a:rPr lang="es-ES" sz="4000" dirty="0"/>
              <a:t>La gloria de los jóvenes es su fuerza, y</a:t>
            </a:r>
            <a:r>
              <a:rPr lang="es-ES" sz="4000" dirty="0" smtClean="0"/>
              <a:t> </a:t>
            </a:r>
            <a:r>
              <a:rPr lang="es-ES" sz="4000" dirty="0"/>
              <a:t>la hermosura de los ancianos es su vejez.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86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Guardaos</a:t>
            </a:r>
            <a:r>
              <a:rPr lang="en-US" dirty="0" smtClean="0"/>
              <a:t> de </a:t>
            </a:r>
            <a:r>
              <a:rPr lang="en-US" dirty="0" err="1" smtClean="0"/>
              <a:t>falsos</a:t>
            </a:r>
            <a:r>
              <a:rPr lang="en-US" dirty="0" smtClean="0"/>
              <a:t> </a:t>
            </a:r>
            <a:r>
              <a:rPr lang="en-US" dirty="0" err="1" smtClean="0"/>
              <a:t>profetas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4000" b="1" dirty="0" smtClean="0"/>
              <a:t>RV60 Mat </a:t>
            </a:r>
            <a:r>
              <a:rPr lang="es-ES" sz="4000" b="1" dirty="0"/>
              <a:t>7:15</a:t>
            </a:r>
            <a:r>
              <a:rPr lang="es-ES" sz="4000" dirty="0"/>
              <a:t>  </a:t>
            </a:r>
            <a:r>
              <a:rPr lang="es-ES" sz="4000" b="1" u="sng" dirty="0">
                <a:solidFill>
                  <a:schemeClr val="accent4">
                    <a:lumMod val="50000"/>
                  </a:schemeClr>
                </a:solidFill>
              </a:rPr>
              <a:t>Guardaos de los falsos profetas</a:t>
            </a:r>
            <a:r>
              <a:rPr lang="es-ES" sz="4000" dirty="0"/>
              <a:t>, que vienen a vosotros con vestidos de ovejas, pero por dentro son lobos rapaces.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1835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Guardaos</a:t>
            </a:r>
            <a:r>
              <a:rPr lang="en-US" dirty="0" smtClean="0"/>
              <a:t> de los hombres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4400" b="1" dirty="0" smtClean="0"/>
              <a:t>RV60 Mat </a:t>
            </a:r>
            <a:r>
              <a:rPr lang="es-ES" sz="4400" b="1" dirty="0"/>
              <a:t>10:17</a:t>
            </a:r>
            <a:r>
              <a:rPr lang="es-ES" sz="4400" dirty="0"/>
              <a:t>  Y </a:t>
            </a:r>
            <a:r>
              <a:rPr lang="es-ES" sz="4400" b="1" u="sng" dirty="0">
                <a:solidFill>
                  <a:schemeClr val="accent4">
                    <a:lumMod val="50000"/>
                  </a:schemeClr>
                </a:solidFill>
              </a:rPr>
              <a:t>guardaos de los hombres</a:t>
            </a:r>
            <a:r>
              <a:rPr lang="es-ES" sz="4400" dirty="0"/>
              <a:t>, porque os entregarán a los concilios, y en sus sinagogas os azotarán; </a:t>
            </a:r>
          </a:p>
        </p:txBody>
      </p:sp>
    </p:spTree>
    <p:extLst>
      <p:ext uri="{BB962C8B-B14F-4D97-AF65-F5344CB8AC3E}">
        <p14:creationId xmlns:p14="http://schemas.microsoft.com/office/powerpoint/2010/main" val="191570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Guardaos</a:t>
            </a:r>
            <a:r>
              <a:rPr lang="en-US" dirty="0" smtClean="0"/>
              <a:t> de </a:t>
            </a:r>
            <a:r>
              <a:rPr lang="en-US" dirty="0" err="1" smtClean="0"/>
              <a:t>doctrina</a:t>
            </a:r>
            <a:r>
              <a:rPr lang="en-US" dirty="0" smtClean="0"/>
              <a:t> de hombres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3600" b="1" dirty="0" smtClean="0"/>
              <a:t>RV60 Mat </a:t>
            </a:r>
            <a:r>
              <a:rPr lang="es-ES" sz="3600" b="1" dirty="0"/>
              <a:t>16:6</a:t>
            </a:r>
            <a:r>
              <a:rPr lang="es-ES" sz="3600" dirty="0"/>
              <a:t>  Y Jesús les dijo: Mirad, </a:t>
            </a:r>
            <a:r>
              <a:rPr lang="es-ES" sz="3600" b="1" u="sng" dirty="0">
                <a:solidFill>
                  <a:schemeClr val="accent4">
                    <a:lumMod val="50000"/>
                  </a:schemeClr>
                </a:solidFill>
              </a:rPr>
              <a:t>guardaos de la levadura de los </a:t>
            </a:r>
            <a:r>
              <a:rPr lang="es-ES" sz="3600" b="1" u="sng" dirty="0" smtClean="0">
                <a:solidFill>
                  <a:schemeClr val="accent4">
                    <a:lumMod val="50000"/>
                  </a:schemeClr>
                </a:solidFill>
              </a:rPr>
              <a:t>fariseos</a:t>
            </a:r>
            <a:r>
              <a:rPr lang="es-ES" sz="3600" b="1" u="sng" baseline="30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s-ES" sz="3600" b="1" u="sng" dirty="0" smtClean="0">
                <a:solidFill>
                  <a:schemeClr val="accent4">
                    <a:lumMod val="50000"/>
                  </a:schemeClr>
                </a:solidFill>
              </a:rPr>
              <a:t>y </a:t>
            </a:r>
            <a:r>
              <a:rPr lang="es-ES" sz="3600" b="1" u="sng" dirty="0">
                <a:solidFill>
                  <a:schemeClr val="accent4">
                    <a:lumMod val="50000"/>
                  </a:schemeClr>
                </a:solidFill>
              </a:rPr>
              <a:t>de los </a:t>
            </a:r>
            <a:r>
              <a:rPr lang="es-ES" sz="3600" b="1" u="sng" dirty="0" smtClean="0">
                <a:solidFill>
                  <a:schemeClr val="accent4">
                    <a:lumMod val="50000"/>
                  </a:schemeClr>
                </a:solidFill>
              </a:rPr>
              <a:t>saduceos</a:t>
            </a:r>
          </a:p>
          <a:p>
            <a:pPr marL="0" indent="0">
              <a:buNone/>
            </a:pPr>
            <a:r>
              <a:rPr lang="es-ES" sz="3600" b="1" dirty="0" smtClean="0"/>
              <a:t>RV60 Mat </a:t>
            </a:r>
            <a:r>
              <a:rPr lang="es-ES" sz="3600" b="1" dirty="0"/>
              <a:t>16:12</a:t>
            </a:r>
            <a:r>
              <a:rPr lang="es-ES" sz="3600" dirty="0"/>
              <a:t>  Entonces entendieron que no les había dicho que se guardasen de la levadura del pan, sino de la doctrina de los fariseos y de los saduceos.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4583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Guardaos</a:t>
            </a:r>
            <a:r>
              <a:rPr lang="en-US" dirty="0" smtClean="0"/>
              <a:t> de </a:t>
            </a:r>
            <a:r>
              <a:rPr lang="en-US" dirty="0" err="1" smtClean="0"/>
              <a:t>toda</a:t>
            </a:r>
            <a:r>
              <a:rPr lang="en-US" dirty="0" smtClean="0"/>
              <a:t> </a:t>
            </a:r>
            <a:r>
              <a:rPr lang="en-US" dirty="0" err="1" smtClean="0"/>
              <a:t>avaricia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4400" b="1" dirty="0" smtClean="0"/>
              <a:t>RV60 </a:t>
            </a:r>
            <a:r>
              <a:rPr lang="es-ES" sz="4400" b="1" dirty="0" err="1" smtClean="0"/>
              <a:t>Luc</a:t>
            </a:r>
            <a:r>
              <a:rPr lang="es-ES" sz="4400" b="1" dirty="0" smtClean="0"/>
              <a:t> </a:t>
            </a:r>
            <a:r>
              <a:rPr lang="es-ES" sz="4400" b="1" dirty="0"/>
              <a:t>12:15</a:t>
            </a:r>
            <a:r>
              <a:rPr lang="es-ES" sz="4400" dirty="0"/>
              <a:t>  Y les dijo: Mirad, y </a:t>
            </a:r>
            <a:r>
              <a:rPr lang="es-ES" sz="4400" b="1" u="sng" dirty="0">
                <a:solidFill>
                  <a:schemeClr val="accent4">
                    <a:lumMod val="50000"/>
                  </a:schemeClr>
                </a:solidFill>
              </a:rPr>
              <a:t>guardaos de toda avaricia</a:t>
            </a:r>
            <a:r>
              <a:rPr lang="es-ES" sz="4400" dirty="0"/>
              <a:t>; porque la vida del hombre no consiste en la abundancia de los bienes que posee.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388182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Guardar</a:t>
            </a:r>
            <a:r>
              <a:rPr lang="en-US" dirty="0" smtClean="0"/>
              <a:t> la </a:t>
            </a:r>
            <a:r>
              <a:rPr lang="en-US" dirty="0" err="1" smtClean="0"/>
              <a:t>palabra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4800" b="1" dirty="0" smtClean="0"/>
              <a:t>RV60 </a:t>
            </a:r>
            <a:r>
              <a:rPr lang="es-ES" sz="4800" b="1" dirty="0" err="1" smtClean="0"/>
              <a:t>Jua</a:t>
            </a:r>
            <a:r>
              <a:rPr lang="es-ES" sz="4800" b="1" dirty="0" smtClean="0"/>
              <a:t> </a:t>
            </a:r>
            <a:r>
              <a:rPr lang="es-ES" sz="4800" b="1" dirty="0"/>
              <a:t>8:51</a:t>
            </a:r>
            <a:r>
              <a:rPr lang="es-ES" sz="4800" dirty="0"/>
              <a:t>  De cierto, de cierto os digo, que el que </a:t>
            </a:r>
            <a:r>
              <a:rPr lang="es-ES" sz="4800" b="1" u="sng" dirty="0">
                <a:solidFill>
                  <a:schemeClr val="accent4">
                    <a:lumMod val="50000"/>
                  </a:schemeClr>
                </a:solidFill>
              </a:rPr>
              <a:t>guarda mi palabra</a:t>
            </a:r>
            <a:r>
              <a:rPr lang="es-ES" sz="4800" dirty="0"/>
              <a:t>, nunca verá muerte.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1560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Guardaos</a:t>
            </a:r>
            <a:r>
              <a:rPr lang="en-US" dirty="0" smtClean="0"/>
              <a:t> de </a:t>
            </a:r>
            <a:r>
              <a:rPr lang="en-US" dirty="0" err="1" smtClean="0"/>
              <a:t>perros</a:t>
            </a:r>
            <a:r>
              <a:rPr lang="en-US" dirty="0" smtClean="0"/>
              <a:t>, </a:t>
            </a:r>
            <a:r>
              <a:rPr lang="en-US" dirty="0" err="1" smtClean="0"/>
              <a:t>malos</a:t>
            </a:r>
            <a:r>
              <a:rPr lang="en-US" dirty="0" smtClean="0"/>
              <a:t> </a:t>
            </a:r>
            <a:r>
              <a:rPr lang="en-US" dirty="0" err="1" smtClean="0"/>
              <a:t>obreros</a:t>
            </a:r>
            <a:r>
              <a:rPr lang="en-US" dirty="0" smtClean="0"/>
              <a:t>, </a:t>
            </a:r>
            <a:r>
              <a:rPr lang="en-US" dirty="0" err="1" smtClean="0"/>
              <a:t>mutiladores</a:t>
            </a:r>
            <a:r>
              <a:rPr lang="en-US" dirty="0" smtClean="0"/>
              <a:t> de </a:t>
            </a:r>
            <a:r>
              <a:rPr lang="en-US" dirty="0" err="1" smtClean="0"/>
              <a:t>cuerpo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4400" b="1" dirty="0" smtClean="0"/>
              <a:t>RV60 </a:t>
            </a:r>
            <a:r>
              <a:rPr lang="es-ES" sz="4400" b="1" dirty="0" err="1" smtClean="0"/>
              <a:t>Flp</a:t>
            </a:r>
            <a:r>
              <a:rPr lang="es-ES" sz="4400" b="1" dirty="0" smtClean="0"/>
              <a:t> 3:2</a:t>
            </a:r>
            <a:r>
              <a:rPr lang="es-ES" sz="4400" dirty="0" smtClean="0"/>
              <a:t>  </a:t>
            </a:r>
            <a:r>
              <a:rPr lang="es-ES" sz="4400" b="1" dirty="0" smtClean="0">
                <a:solidFill>
                  <a:schemeClr val="accent4">
                    <a:lumMod val="50000"/>
                  </a:schemeClr>
                </a:solidFill>
              </a:rPr>
              <a:t>Guardaos</a:t>
            </a:r>
            <a:r>
              <a:rPr lang="es-ES" sz="4400" dirty="0" smtClean="0"/>
              <a:t> de los </a:t>
            </a:r>
            <a:r>
              <a:rPr lang="es-ES" sz="4400" b="1" dirty="0" smtClean="0">
                <a:solidFill>
                  <a:schemeClr val="accent4">
                    <a:lumMod val="50000"/>
                  </a:schemeClr>
                </a:solidFill>
              </a:rPr>
              <a:t>perros</a:t>
            </a:r>
            <a:r>
              <a:rPr lang="es-ES" sz="4400" dirty="0" smtClean="0"/>
              <a:t>, </a:t>
            </a:r>
            <a:r>
              <a:rPr lang="es-ES" sz="4400" dirty="0"/>
              <a:t>guardaos de los </a:t>
            </a:r>
            <a:r>
              <a:rPr lang="es-ES" sz="4400" b="1" dirty="0">
                <a:solidFill>
                  <a:schemeClr val="accent4">
                    <a:lumMod val="50000"/>
                  </a:schemeClr>
                </a:solidFill>
              </a:rPr>
              <a:t>malos obreros</a:t>
            </a:r>
            <a:r>
              <a:rPr lang="es-ES" sz="4400" dirty="0"/>
              <a:t>, guardaos de los </a:t>
            </a:r>
            <a:r>
              <a:rPr lang="es-ES" sz="4400" b="1" dirty="0">
                <a:solidFill>
                  <a:schemeClr val="accent4">
                    <a:lumMod val="50000"/>
                  </a:schemeClr>
                </a:solidFill>
              </a:rPr>
              <a:t>mutiladores del </a:t>
            </a:r>
            <a:r>
              <a:rPr lang="es-ES" sz="4400" b="1" dirty="0" smtClean="0">
                <a:solidFill>
                  <a:schemeClr val="accent4">
                    <a:lumMod val="50000"/>
                  </a:schemeClr>
                </a:solidFill>
              </a:rPr>
              <a:t>cuerpo</a:t>
            </a:r>
            <a:r>
              <a:rPr lang="es-ES" sz="4400" dirty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0540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guardar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8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Guardar</a:t>
            </a:r>
            <a:r>
              <a:rPr lang="en-US" dirty="0" smtClean="0"/>
              <a:t> el alma, </a:t>
            </a:r>
            <a:r>
              <a:rPr lang="en-US" dirty="0" err="1" smtClean="0"/>
              <a:t>cuerpo</a:t>
            </a:r>
            <a:r>
              <a:rPr lang="en-US" dirty="0" smtClean="0"/>
              <a:t>, </a:t>
            </a:r>
            <a:r>
              <a:rPr lang="en-US" dirty="0" err="1" smtClean="0"/>
              <a:t>espiritu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4400" b="1" dirty="0" smtClean="0"/>
              <a:t>RV60 1Ts </a:t>
            </a:r>
            <a:r>
              <a:rPr lang="es-ES" sz="4400" b="1" dirty="0"/>
              <a:t>5:23</a:t>
            </a:r>
            <a:r>
              <a:rPr lang="es-ES" sz="4400" dirty="0"/>
              <a:t>  Y el mismo Dios de paz os santifique por completo; y todo vuestro ser, espíritu, alma y cuerpo, sea </a:t>
            </a:r>
            <a:r>
              <a:rPr lang="es-ES" sz="4400" b="1" u="sng" dirty="0">
                <a:solidFill>
                  <a:schemeClr val="accent4">
                    <a:lumMod val="50000"/>
                  </a:schemeClr>
                </a:solidFill>
              </a:rPr>
              <a:t>guardado irreprensible </a:t>
            </a:r>
            <a:r>
              <a:rPr lang="es-ES" sz="4400" dirty="0"/>
              <a:t>para la venida de nuestro Señor Jesucristo.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4590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Guardar</a:t>
            </a:r>
            <a:r>
              <a:rPr lang="en-US" dirty="0" smtClean="0"/>
              <a:t> la </a:t>
            </a:r>
            <a:r>
              <a:rPr lang="en-US" dirty="0" err="1" smtClean="0"/>
              <a:t>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4400" b="1" dirty="0" smtClean="0"/>
              <a:t>RV60 1Ti </a:t>
            </a:r>
            <a:r>
              <a:rPr lang="es-ES" sz="4400" b="1" dirty="0"/>
              <a:t>3:9</a:t>
            </a:r>
            <a:r>
              <a:rPr lang="es-ES" sz="4400" dirty="0"/>
              <a:t>  que </a:t>
            </a:r>
            <a:r>
              <a:rPr lang="es-ES" sz="4400" b="1" dirty="0">
                <a:solidFill>
                  <a:schemeClr val="accent4">
                    <a:lumMod val="50000"/>
                  </a:schemeClr>
                </a:solidFill>
              </a:rPr>
              <a:t>guarden</a:t>
            </a:r>
            <a:r>
              <a:rPr lang="es-ES" sz="4400" dirty="0"/>
              <a:t> el misterio de la </a:t>
            </a:r>
            <a:r>
              <a:rPr lang="es-ES" sz="4400" b="1" dirty="0">
                <a:solidFill>
                  <a:schemeClr val="accent4">
                    <a:lumMod val="50000"/>
                  </a:schemeClr>
                </a:solidFill>
              </a:rPr>
              <a:t>fe</a:t>
            </a:r>
            <a:r>
              <a:rPr lang="es-ES" sz="4400" dirty="0"/>
              <a:t> con limpia conciencia. </a:t>
            </a:r>
          </a:p>
        </p:txBody>
      </p:sp>
    </p:spTree>
    <p:extLst>
      <p:ext uri="{BB962C8B-B14F-4D97-AF65-F5344CB8AC3E}">
        <p14:creationId xmlns:p14="http://schemas.microsoft.com/office/powerpoint/2010/main" val="359589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Guardar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 lo </a:t>
            </a:r>
            <a:r>
              <a:rPr lang="en-US" dirty="0" err="1" smtClean="0"/>
              <a:t>ensenado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4000" b="1" dirty="0" smtClean="0"/>
              <a:t>RV60 </a:t>
            </a:r>
            <a:r>
              <a:rPr lang="es-ES" sz="4000" b="1" dirty="0" err="1" smtClean="0"/>
              <a:t>Apo</a:t>
            </a:r>
            <a:r>
              <a:rPr lang="es-ES" sz="4000" b="1" dirty="0" smtClean="0"/>
              <a:t> </a:t>
            </a:r>
            <a:r>
              <a:rPr lang="es-ES" sz="4000" b="1" dirty="0"/>
              <a:t>3:3</a:t>
            </a:r>
            <a:r>
              <a:rPr lang="es-ES" sz="4000" dirty="0"/>
              <a:t>  Acuérdate, pues, de lo que has recibido y oído; y </a:t>
            </a:r>
            <a:r>
              <a:rPr lang="es-ES" sz="4000" b="1" dirty="0">
                <a:solidFill>
                  <a:schemeClr val="accent4">
                    <a:lumMod val="50000"/>
                  </a:schemeClr>
                </a:solidFill>
              </a:rPr>
              <a:t>guárdalo</a:t>
            </a:r>
            <a:r>
              <a:rPr lang="es-ES" sz="4000" dirty="0"/>
              <a:t>, y arrepiéntete. Pues si no velas, vendré sobre ti como ladrón, y no sabrás a qué hora vendré sobre ti.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0212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4400" b="1" dirty="0" smtClean="0"/>
              <a:t>RV60 </a:t>
            </a:r>
            <a:r>
              <a:rPr lang="es-ES" sz="4400" b="1" dirty="0" err="1" smtClean="0"/>
              <a:t>Ecl</a:t>
            </a:r>
            <a:r>
              <a:rPr lang="es-ES" sz="4400" b="1" dirty="0" smtClean="0"/>
              <a:t> </a:t>
            </a:r>
            <a:r>
              <a:rPr lang="es-ES" sz="4400" b="1" dirty="0"/>
              <a:t>12:13</a:t>
            </a:r>
            <a:r>
              <a:rPr lang="es-ES" sz="4400" dirty="0"/>
              <a:t>  El fin de todo el discurso oído es este: Teme a Dios, y </a:t>
            </a:r>
            <a:r>
              <a:rPr lang="es-ES" sz="4400" b="1" dirty="0">
                <a:solidFill>
                  <a:schemeClr val="accent4">
                    <a:lumMod val="50000"/>
                  </a:schemeClr>
                </a:solidFill>
              </a:rPr>
              <a:t>guarda</a:t>
            </a:r>
            <a:r>
              <a:rPr lang="es-ES" sz="4400" dirty="0"/>
              <a:t> sus mandamientos; porque esto es el todo del hombre.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9195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Introduccion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2800" b="1" dirty="0" smtClean="0"/>
              <a:t>RV60</a:t>
            </a:r>
            <a:r>
              <a:rPr lang="es-ES" sz="4800" b="1" dirty="0" smtClean="0"/>
              <a:t> 1Pe </a:t>
            </a:r>
            <a:r>
              <a:rPr lang="es-ES" sz="4800" b="1" dirty="0"/>
              <a:t>2:11</a:t>
            </a:r>
            <a:r>
              <a:rPr lang="es-ES" sz="4800" dirty="0"/>
              <a:t>  Amados, yo os ruego como a extranjeros y peregrinos, que os abstengáis de los deseos carnales que batallan contra el </a:t>
            </a:r>
            <a:r>
              <a:rPr lang="es-ES" sz="4800" dirty="0" smtClean="0"/>
              <a:t>alma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828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desarroo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2400" b="1" dirty="0" smtClean="0"/>
              <a:t>RV60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Gén</a:t>
            </a:r>
            <a:r>
              <a:rPr lang="es-ES" sz="3200" b="1" dirty="0" smtClean="0"/>
              <a:t> </a:t>
            </a:r>
            <a:r>
              <a:rPr lang="es-ES" sz="3200" b="1" dirty="0"/>
              <a:t>18:19</a:t>
            </a:r>
            <a:r>
              <a:rPr lang="es-ES" sz="3200" dirty="0"/>
              <a:t>  Porque yo sé que mandará a sus hijos y a su casa después de sí, que </a:t>
            </a:r>
            <a:r>
              <a:rPr lang="es-ES" sz="3200" b="1" u="sng" dirty="0">
                <a:solidFill>
                  <a:schemeClr val="accent4">
                    <a:lumMod val="50000"/>
                  </a:schemeClr>
                </a:solidFill>
              </a:rPr>
              <a:t>guarden el camino </a:t>
            </a:r>
            <a:r>
              <a:rPr lang="es-ES" sz="3200" dirty="0"/>
              <a:t>de Jehová, haciendo justicia y juicio, para que haga venir Jehová sobre </a:t>
            </a:r>
            <a:r>
              <a:rPr lang="es-ES" sz="3200" dirty="0" smtClean="0"/>
              <a:t>Abraham </a:t>
            </a:r>
            <a:r>
              <a:rPr lang="es-ES" sz="3200" dirty="0"/>
              <a:t>lo que ha hablado acerca de él. </a:t>
            </a:r>
            <a:endParaRPr lang="es-ES" sz="3200" dirty="0" smtClean="0"/>
          </a:p>
          <a:p>
            <a:pPr marL="0" indent="0">
              <a:buNone/>
            </a:pPr>
            <a:endParaRPr lang="es-ES" dirty="0"/>
          </a:p>
          <a:p>
            <a:r>
              <a:rPr lang="es-ES" dirty="0" smtClean="0"/>
              <a:t>Hay caminos de guardar para alcanzar lo prometido por Dios. Hoy estaremos viendo que es lo que debemos guardar para recibir las promesas del Dios.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31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Guardar</a:t>
            </a:r>
            <a:r>
              <a:rPr lang="en-US" dirty="0" smtClean="0"/>
              <a:t> los </a:t>
            </a:r>
            <a:r>
              <a:rPr lang="en-US" dirty="0" err="1" smtClean="0"/>
              <a:t>mandamientos</a:t>
            </a:r>
            <a:r>
              <a:rPr lang="en-US" dirty="0" smtClean="0"/>
              <a:t> de </a:t>
            </a:r>
            <a:r>
              <a:rPr lang="en-US" dirty="0" err="1" smtClean="0"/>
              <a:t>dios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b="1" dirty="0" smtClean="0"/>
              <a:t>RV60 Mat </a:t>
            </a:r>
            <a:r>
              <a:rPr lang="es-ES" b="1" dirty="0"/>
              <a:t>19:17</a:t>
            </a:r>
            <a:r>
              <a:rPr lang="es-ES" dirty="0"/>
              <a:t>  El le dijo: ¿Por qué me llamas bueno? Ninguno hay bueno sino uno: Dios. Mas si quieres entrar en la vida, </a:t>
            </a:r>
            <a:r>
              <a:rPr lang="es-ES" b="1" u="sng" dirty="0">
                <a:solidFill>
                  <a:schemeClr val="accent4">
                    <a:lumMod val="50000"/>
                  </a:schemeClr>
                </a:solidFill>
              </a:rPr>
              <a:t>guarda los mandamientos. </a:t>
            </a:r>
            <a:endParaRPr lang="es-ES" b="1" u="sng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ES" b="1" dirty="0" smtClean="0"/>
              <a:t>RV60 Mat </a:t>
            </a:r>
            <a:r>
              <a:rPr lang="es-ES" b="1" dirty="0"/>
              <a:t>19:21</a:t>
            </a:r>
            <a:r>
              <a:rPr lang="es-ES" dirty="0"/>
              <a:t>  Jesús le dijo: Si quieres ser perfecto, anda, vende lo que tienes, y dalo a los pobres, y tendrás tesoro en el cielo; y ven y sígueme. </a:t>
            </a:r>
            <a:r>
              <a:rPr lang="es-ES" b="1" dirty="0" smtClean="0"/>
              <a:t>v22 </a:t>
            </a:r>
            <a:r>
              <a:rPr lang="es-ES" dirty="0" smtClean="0"/>
              <a:t>Oyendo el </a:t>
            </a:r>
            <a:r>
              <a:rPr lang="es-ES" dirty="0"/>
              <a:t>joven esta palabra, se fue triste, </a:t>
            </a:r>
            <a:r>
              <a:rPr lang="es-ES" dirty="0" smtClean="0"/>
              <a:t>porque </a:t>
            </a:r>
            <a:r>
              <a:rPr lang="es-ES" dirty="0"/>
              <a:t>tenía muchas posesiones. </a:t>
            </a:r>
            <a:endParaRPr lang="es-ES" dirty="0" smtClean="0"/>
          </a:p>
          <a:p>
            <a:pPr marL="0" indent="0">
              <a:buNone/>
            </a:pPr>
            <a:endParaRPr lang="es-ES" b="1" dirty="0"/>
          </a:p>
          <a:p>
            <a:r>
              <a:rPr lang="es-ES" dirty="0" smtClean="0"/>
              <a:t>Este joven no logro tener la sabiduría de entender que las riquezas no están aquí en la tierra sino que en el cielo.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25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b="1" dirty="0" smtClean="0"/>
              <a:t>RV60 </a:t>
            </a:r>
            <a:r>
              <a:rPr lang="es-ES" b="1" dirty="0" err="1" smtClean="0"/>
              <a:t>Deu</a:t>
            </a:r>
            <a:r>
              <a:rPr lang="es-ES" b="1" dirty="0" smtClean="0"/>
              <a:t> 6:17</a:t>
            </a:r>
            <a:r>
              <a:rPr lang="es-ES" dirty="0" smtClean="0"/>
              <a:t>  </a:t>
            </a:r>
            <a:r>
              <a:rPr lang="es-ES" b="1" u="sng" dirty="0" smtClean="0">
                <a:solidFill>
                  <a:schemeClr val="accent4">
                    <a:lumMod val="50000"/>
                  </a:schemeClr>
                </a:solidFill>
              </a:rPr>
              <a:t>Guardad cuidadosamente los mandamientos de Jehová </a:t>
            </a:r>
            <a:r>
              <a:rPr lang="es-ES" dirty="0" smtClean="0"/>
              <a:t>vuestro Dios, y sus testimonios y sus estatutos que te ha mandado. </a:t>
            </a:r>
            <a:r>
              <a:rPr lang="es-ES" b="1" dirty="0" smtClean="0"/>
              <a:t>v18 </a:t>
            </a:r>
            <a:r>
              <a:rPr lang="es-ES" dirty="0" smtClean="0"/>
              <a:t> Y haz lo recto y bueno ante los ojos de Jehová, para que te vaya bien, y entres y poseas la buena tierra que Jehová juró a tus padres</a:t>
            </a:r>
          </a:p>
          <a:p>
            <a:pPr lvl="1"/>
            <a:endParaRPr lang="es-ES" i="1" dirty="0" smtClean="0"/>
          </a:p>
          <a:p>
            <a:pPr lvl="1"/>
            <a:r>
              <a:rPr lang="es-ES" i="1" dirty="0" smtClean="0"/>
              <a:t>Guardar los mandamientos de Dios</a:t>
            </a:r>
          </a:p>
          <a:p>
            <a:pPr marL="457200" lvl="1" indent="0">
              <a:buNone/>
            </a:pPr>
            <a:endParaRPr lang="es-ES" i="1" dirty="0" smtClean="0"/>
          </a:p>
          <a:p>
            <a:pPr marL="0" indent="0">
              <a:buNone/>
            </a:pPr>
            <a:r>
              <a:rPr lang="es-ES" b="1" dirty="0" smtClean="0"/>
              <a:t>RV60 </a:t>
            </a:r>
            <a:r>
              <a:rPr lang="es-ES" b="1" dirty="0" err="1" smtClean="0"/>
              <a:t>Deu</a:t>
            </a:r>
            <a:r>
              <a:rPr lang="es-ES" b="1" dirty="0" smtClean="0"/>
              <a:t> </a:t>
            </a:r>
            <a:r>
              <a:rPr lang="es-ES" b="1" dirty="0"/>
              <a:t>4:6</a:t>
            </a:r>
            <a:r>
              <a:rPr lang="es-ES" dirty="0"/>
              <a:t>  </a:t>
            </a:r>
            <a:r>
              <a:rPr lang="es-ES" b="1" u="sng" dirty="0">
                <a:solidFill>
                  <a:schemeClr val="accent4">
                    <a:lumMod val="50000"/>
                  </a:schemeClr>
                </a:solidFill>
              </a:rPr>
              <a:t>Guardadlos, pues, y ponedlos por obra</a:t>
            </a:r>
            <a:r>
              <a:rPr lang="es-ES" dirty="0"/>
              <a:t>; porque esta es vuestra </a:t>
            </a:r>
            <a:r>
              <a:rPr lang="es-ES" b="1" dirty="0">
                <a:solidFill>
                  <a:schemeClr val="accent1"/>
                </a:solidFill>
              </a:rPr>
              <a:t>sabiduría</a:t>
            </a:r>
            <a:r>
              <a:rPr lang="es-ES" dirty="0"/>
              <a:t> y vuestra </a:t>
            </a:r>
            <a:r>
              <a:rPr lang="es-ES" b="1" dirty="0">
                <a:solidFill>
                  <a:schemeClr val="accent1"/>
                </a:solidFill>
              </a:rPr>
              <a:t>inteligencia</a:t>
            </a:r>
            <a:r>
              <a:rPr lang="es-ES" dirty="0"/>
              <a:t> ante los ojos de los pueblos, los cuales oirán todos estos estatutos, y dirán: Ciertamente pueblo sabio y entendido, nación grande es esta. </a:t>
            </a:r>
            <a:endParaRPr lang="es-ES" dirty="0" smtClean="0"/>
          </a:p>
          <a:p>
            <a:pPr marL="0" indent="0">
              <a:buNone/>
            </a:pPr>
            <a:endParaRPr lang="es-ES" b="1" dirty="0"/>
          </a:p>
          <a:p>
            <a:pPr lvl="1"/>
            <a:r>
              <a:rPr lang="es-ES" i="1" dirty="0" smtClean="0"/>
              <a:t>Para que tengas sabiduría ante el pueblo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45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Guardar</a:t>
            </a:r>
            <a:r>
              <a:rPr lang="en-US" dirty="0" smtClean="0"/>
              <a:t> la </a:t>
            </a:r>
            <a:r>
              <a:rPr lang="en-US" dirty="0" err="1" smtClean="0"/>
              <a:t>palabra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b="1" dirty="0" smtClean="0"/>
              <a:t>RV60 </a:t>
            </a:r>
            <a:r>
              <a:rPr lang="es-ES" b="1" dirty="0" err="1" smtClean="0"/>
              <a:t>Jos</a:t>
            </a:r>
            <a:r>
              <a:rPr lang="es-ES" b="1" dirty="0" smtClean="0"/>
              <a:t> </a:t>
            </a:r>
            <a:r>
              <a:rPr lang="es-ES" b="1" dirty="0"/>
              <a:t>1:8</a:t>
            </a:r>
            <a:r>
              <a:rPr lang="es-ES" dirty="0"/>
              <a:t>  Nunca se apartará de tu boca este libro de la ley, sino que de día y de noche meditarás en él, para que </a:t>
            </a:r>
            <a:r>
              <a:rPr lang="es-ES" b="1" u="sng" dirty="0">
                <a:solidFill>
                  <a:schemeClr val="accent4">
                    <a:lumMod val="50000"/>
                  </a:schemeClr>
                </a:solidFill>
              </a:rPr>
              <a:t>guardes</a:t>
            </a:r>
            <a:r>
              <a:rPr lang="es-ES" dirty="0"/>
              <a:t> y hagas conforme a todo lo que en él está escrito; porque entonces harás prosperar tu camino, y todo te saldrá bien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s-ES" i="1" dirty="0"/>
          </a:p>
          <a:p>
            <a:pPr lvl="1"/>
            <a:r>
              <a:rPr lang="es-ES" i="1" dirty="0" smtClean="0"/>
              <a:t>Guardar su palabra</a:t>
            </a:r>
          </a:p>
          <a:p>
            <a:endParaRPr lang="es-ES" dirty="0"/>
          </a:p>
          <a:p>
            <a:pPr marL="0" indent="0">
              <a:buNone/>
            </a:pPr>
            <a:r>
              <a:rPr lang="es-ES" b="1" dirty="0" smtClean="0"/>
              <a:t>RV60 Job </a:t>
            </a:r>
            <a:r>
              <a:rPr lang="es-ES" b="1" dirty="0"/>
              <a:t>23:12</a:t>
            </a:r>
            <a:r>
              <a:rPr lang="es-ES" dirty="0"/>
              <a:t>  Del mandamiento de sus labios nunca me </a:t>
            </a:r>
            <a:r>
              <a:rPr lang="es-ES" dirty="0" smtClean="0"/>
              <a:t>separé; </a:t>
            </a:r>
            <a:r>
              <a:rPr lang="es-ES" b="1" u="sng" dirty="0" smtClean="0">
                <a:solidFill>
                  <a:schemeClr val="accent4">
                    <a:lumMod val="50000"/>
                  </a:schemeClr>
                </a:solidFill>
              </a:rPr>
              <a:t>Guardé </a:t>
            </a:r>
            <a:r>
              <a:rPr lang="es-ES" b="1" u="sng" dirty="0">
                <a:solidFill>
                  <a:schemeClr val="accent4">
                    <a:lumMod val="50000"/>
                  </a:schemeClr>
                </a:solidFill>
              </a:rPr>
              <a:t>las palabras</a:t>
            </a:r>
            <a:r>
              <a:rPr lang="es-ES" dirty="0"/>
              <a:t> de su boca más que mi comida.</a:t>
            </a:r>
            <a:endParaRPr lang="es-ES" dirty="0" smtClean="0"/>
          </a:p>
          <a:p>
            <a:endParaRPr lang="es-ES" dirty="0" smtClean="0"/>
          </a:p>
          <a:p>
            <a:pPr lvl="1"/>
            <a:r>
              <a:rPr lang="es-ES" dirty="0" smtClean="0"/>
              <a:t>Amar la palabra que cualquier cosa material</a:t>
            </a:r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24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 el </a:t>
            </a:r>
            <a:r>
              <a:rPr lang="en-US" dirty="0" err="1" smtClean="0"/>
              <a:t>libro</a:t>
            </a:r>
            <a:r>
              <a:rPr lang="en-US" dirty="0" smtClean="0"/>
              <a:t> de Genesis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decia</a:t>
            </a:r>
            <a:r>
              <a:rPr lang="en-US" dirty="0" smtClean="0"/>
              <a:t> de guarder los </a:t>
            </a:r>
            <a:r>
              <a:rPr lang="en-US" dirty="0" err="1" smtClean="0"/>
              <a:t>caminos</a:t>
            </a:r>
            <a:r>
              <a:rPr lang="en-US" dirty="0" smtClean="0"/>
              <a:t> de </a:t>
            </a:r>
            <a:r>
              <a:rPr lang="en-US" dirty="0" err="1" smtClean="0"/>
              <a:t>Jehova</a:t>
            </a:r>
            <a:r>
              <a:rPr lang="en-US" dirty="0" smtClean="0"/>
              <a:t>.     (</a:t>
            </a:r>
            <a:r>
              <a:rPr lang="en-US" dirty="0" err="1" smtClean="0"/>
              <a:t>Cuales</a:t>
            </a:r>
            <a:r>
              <a:rPr lang="en-US" dirty="0" smtClean="0"/>
              <a:t> Son??)</a:t>
            </a:r>
          </a:p>
          <a:p>
            <a:endParaRPr lang="en-US" dirty="0"/>
          </a:p>
          <a:p>
            <a:pPr marL="0" indent="0">
              <a:buNone/>
            </a:pPr>
            <a:r>
              <a:rPr lang="es-ES" sz="3600" b="1" dirty="0" smtClean="0"/>
              <a:t>RV60 Pro </a:t>
            </a:r>
            <a:r>
              <a:rPr lang="es-ES" sz="3600" b="1" dirty="0"/>
              <a:t>2:8</a:t>
            </a:r>
            <a:r>
              <a:rPr lang="es-ES" sz="3600" dirty="0"/>
              <a:t>  Es el que guarda las veredas del </a:t>
            </a:r>
            <a:r>
              <a:rPr lang="es-ES" sz="3600" dirty="0" smtClean="0"/>
              <a:t>juicio, y preserva </a:t>
            </a:r>
            <a:r>
              <a:rPr lang="es-ES" sz="3600" dirty="0"/>
              <a:t>el camino de sus santos</a:t>
            </a:r>
            <a:r>
              <a:rPr lang="es-ES" sz="3600" dirty="0" smtClean="0"/>
              <a:t>. </a:t>
            </a:r>
            <a:r>
              <a:rPr lang="es-ES" sz="3600" b="1" dirty="0" smtClean="0"/>
              <a:t>v9</a:t>
            </a:r>
            <a:r>
              <a:rPr lang="es-ES" sz="3600" dirty="0" smtClean="0"/>
              <a:t> </a:t>
            </a:r>
            <a:r>
              <a:rPr lang="en-US" sz="3600" dirty="0" err="1"/>
              <a:t>Entonces</a:t>
            </a:r>
            <a:r>
              <a:rPr lang="en-US" sz="3600" dirty="0"/>
              <a:t> </a:t>
            </a:r>
            <a:r>
              <a:rPr lang="en-US" sz="3600" dirty="0" err="1"/>
              <a:t>entenderás</a:t>
            </a:r>
            <a:r>
              <a:rPr lang="en-US" sz="3600" dirty="0"/>
              <a:t> </a:t>
            </a:r>
            <a:r>
              <a:rPr lang="en-US" sz="3600" dirty="0" err="1"/>
              <a:t>justicia</a:t>
            </a:r>
            <a:r>
              <a:rPr lang="en-US" sz="3600" dirty="0"/>
              <a:t>, </a:t>
            </a:r>
            <a:r>
              <a:rPr lang="en-US" sz="3600" dirty="0" err="1"/>
              <a:t>juicio</a:t>
            </a:r>
            <a:r>
              <a:rPr lang="en-US" sz="3600" dirty="0"/>
              <a:t> </a:t>
            </a:r>
            <a:r>
              <a:rPr lang="es-ES" sz="3600" dirty="0"/>
              <a:t>y</a:t>
            </a:r>
            <a:r>
              <a:rPr lang="es-ES" sz="3600" dirty="0" smtClean="0"/>
              <a:t> </a:t>
            </a:r>
            <a:r>
              <a:rPr lang="es-ES" sz="3600" dirty="0"/>
              <a:t>equidad, y todo buen camino.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63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Guardar</a:t>
            </a:r>
            <a:r>
              <a:rPr lang="en-US" dirty="0" smtClean="0"/>
              <a:t> los </a:t>
            </a:r>
            <a:r>
              <a:rPr lang="en-US" dirty="0" err="1" smtClean="0"/>
              <a:t>mandamientos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RV60 Pro 3:1</a:t>
            </a:r>
            <a:r>
              <a:rPr lang="en-US" sz="2800" dirty="0"/>
              <a:t> </a:t>
            </a:r>
            <a:r>
              <a:rPr lang="es-ES" sz="2800" dirty="0" smtClean="0"/>
              <a:t>Hijo </a:t>
            </a:r>
            <a:r>
              <a:rPr lang="es-ES" sz="2800" dirty="0"/>
              <a:t>mío, no te olvides de mi ley, y</a:t>
            </a:r>
            <a:r>
              <a:rPr lang="es-ES" sz="2800" dirty="0" smtClean="0"/>
              <a:t> </a:t>
            </a:r>
            <a:r>
              <a:rPr lang="es-ES" sz="2800" dirty="0"/>
              <a:t>tu corazón </a:t>
            </a:r>
            <a:r>
              <a:rPr lang="es-ES" sz="2800" b="1" u="sng" dirty="0">
                <a:solidFill>
                  <a:schemeClr val="accent4">
                    <a:lumMod val="50000"/>
                  </a:schemeClr>
                </a:solidFill>
              </a:rPr>
              <a:t>guarde mis mandamientos</a:t>
            </a:r>
            <a:r>
              <a:rPr lang="es-ES" sz="2800" dirty="0" smtClean="0"/>
              <a:t>; </a:t>
            </a:r>
            <a:r>
              <a:rPr lang="es-ES" sz="2800" b="1" dirty="0" smtClean="0"/>
              <a:t>v2</a:t>
            </a:r>
            <a:r>
              <a:rPr lang="es-ES" sz="2800" dirty="0" smtClean="0"/>
              <a:t> </a:t>
            </a:r>
            <a:r>
              <a:rPr lang="es-ES" sz="2800" dirty="0"/>
              <a:t>Porque largura de días y años de vida </a:t>
            </a:r>
            <a:r>
              <a:rPr lang="en-US" sz="2800" dirty="0"/>
              <a:t>y</a:t>
            </a:r>
            <a:r>
              <a:rPr lang="en-US" sz="2800" dirty="0" smtClean="0"/>
              <a:t> </a:t>
            </a:r>
            <a:r>
              <a:rPr lang="en-US" sz="2800" dirty="0" err="1"/>
              <a:t>paz</a:t>
            </a: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aumentarán</a:t>
            </a:r>
            <a:r>
              <a:rPr lang="en-US" sz="2800" dirty="0" smtClean="0"/>
              <a:t>. </a:t>
            </a:r>
            <a:r>
              <a:rPr lang="en-US" sz="2800" b="1" dirty="0"/>
              <a:t>v</a:t>
            </a:r>
            <a:r>
              <a:rPr lang="en-US" sz="2800" b="1" dirty="0" smtClean="0"/>
              <a:t>3</a:t>
            </a:r>
            <a:r>
              <a:rPr lang="en-US" sz="2800" dirty="0" smtClean="0"/>
              <a:t> </a:t>
            </a:r>
            <a:r>
              <a:rPr lang="es-ES" sz="2800" dirty="0"/>
              <a:t>Nunca se aparten de ti la misericordia y la verdad; </a:t>
            </a:r>
            <a:r>
              <a:rPr lang="en-US" sz="2800" dirty="0" err="1"/>
              <a:t>a</a:t>
            </a:r>
            <a:r>
              <a:rPr lang="en-US" sz="2800" dirty="0" err="1" smtClean="0"/>
              <a:t>talas</a:t>
            </a:r>
            <a:r>
              <a:rPr lang="en-US" sz="2800" dirty="0" smtClean="0"/>
              <a:t> </a:t>
            </a:r>
            <a:r>
              <a:rPr lang="en-US" sz="2800" dirty="0"/>
              <a:t>a </a:t>
            </a:r>
            <a:r>
              <a:rPr lang="en-US" sz="2800" dirty="0" err="1"/>
              <a:t>tu</a:t>
            </a:r>
            <a:r>
              <a:rPr lang="en-US" sz="2800" dirty="0"/>
              <a:t> </a:t>
            </a:r>
            <a:r>
              <a:rPr lang="en-US" sz="2800" dirty="0" err="1"/>
              <a:t>cuello</a:t>
            </a:r>
            <a:r>
              <a:rPr lang="en-US" sz="2800" dirty="0"/>
              <a:t>, </a:t>
            </a:r>
            <a:r>
              <a:rPr lang="es-ES" sz="2800" dirty="0"/>
              <a:t>e</a:t>
            </a:r>
            <a:r>
              <a:rPr lang="es-ES" sz="2800" dirty="0" smtClean="0"/>
              <a:t>scríbelas </a:t>
            </a:r>
            <a:r>
              <a:rPr lang="es-ES" sz="2800" dirty="0"/>
              <a:t>en la tabla de tu corazón; </a:t>
            </a:r>
            <a:r>
              <a:rPr lang="es-ES" sz="2800" b="1" dirty="0" smtClean="0"/>
              <a:t>v4</a:t>
            </a:r>
            <a:r>
              <a:rPr lang="es-ES" sz="2800" dirty="0" smtClean="0"/>
              <a:t> </a:t>
            </a:r>
            <a:r>
              <a:rPr lang="es-ES" sz="2800" dirty="0"/>
              <a:t>Y hallarás gracia y buena opinión a</a:t>
            </a:r>
            <a:r>
              <a:rPr lang="es-ES" sz="2800" dirty="0" smtClean="0"/>
              <a:t>nte </a:t>
            </a:r>
            <a:r>
              <a:rPr lang="es-ES" sz="2800" dirty="0"/>
              <a:t>los ojos de Dios y de los hombres</a:t>
            </a:r>
            <a:r>
              <a:rPr lang="es-ES" sz="2800" dirty="0" smtClean="0"/>
              <a:t>. </a:t>
            </a:r>
          </a:p>
          <a:p>
            <a:endParaRPr lang="es-ES" i="1" dirty="0"/>
          </a:p>
          <a:p>
            <a:pPr lvl="1"/>
            <a:r>
              <a:rPr lang="es-ES" i="1" dirty="0" smtClean="0"/>
              <a:t>Guardar los mandamientos para tener vida larga</a:t>
            </a:r>
            <a:endParaRPr lang="es-ES" i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99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TC104033937[[fn=Vapor Trail]]</Template>
  <TotalTime>89</TotalTime>
  <Words>1046</Words>
  <Application>Microsoft Office PowerPoint</Application>
  <PresentationFormat>Widescreen</PresentationFormat>
  <Paragraphs>66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Century Gothic</vt:lpstr>
      <vt:lpstr>Vapor Trail</vt:lpstr>
      <vt:lpstr>PowerPoint Presentation</vt:lpstr>
      <vt:lpstr>Cosas que guardar</vt:lpstr>
      <vt:lpstr>Introduccion</vt:lpstr>
      <vt:lpstr>desarroo</vt:lpstr>
      <vt:lpstr>Guardar los mandamientos de dios</vt:lpstr>
      <vt:lpstr>PowerPoint Presentation</vt:lpstr>
      <vt:lpstr>Guardar la palabra</vt:lpstr>
      <vt:lpstr>PowerPoint Presentation</vt:lpstr>
      <vt:lpstr>Guardar los mandamientos</vt:lpstr>
      <vt:lpstr>Guardar el Corazon</vt:lpstr>
      <vt:lpstr>Guardar nuestra boca</vt:lpstr>
      <vt:lpstr>Guarda la correccion</vt:lpstr>
      <vt:lpstr>Guarda misericordia y verdad</vt:lpstr>
      <vt:lpstr>Guardaos de falsos profetas</vt:lpstr>
      <vt:lpstr>Guardaos de los hombres</vt:lpstr>
      <vt:lpstr>Guardaos de doctrina de hombres</vt:lpstr>
      <vt:lpstr>Guardaos de toda avaricia</vt:lpstr>
      <vt:lpstr>Guardar la palabra</vt:lpstr>
      <vt:lpstr>Guardaos de perros, malos obreros, mutiladores de cuerpo</vt:lpstr>
      <vt:lpstr>Guardar el alma, cuerpo, espiritu</vt:lpstr>
      <vt:lpstr>Guardar la fe</vt:lpstr>
      <vt:lpstr>Guardar todo lo ensenado</vt:lpstr>
      <vt:lpstr>Conclusion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Cosas que guardar</dc:title>
  <dc:creator>jose estrada</dc:creator>
  <cp:lastModifiedBy>jose estrada</cp:lastModifiedBy>
  <cp:revision>38</cp:revision>
  <dcterms:created xsi:type="dcterms:W3CDTF">2013-10-27T14:55:31Z</dcterms:created>
  <dcterms:modified xsi:type="dcterms:W3CDTF">2013-11-06T01:06:30Z</dcterms:modified>
</cp:coreProperties>
</file>