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1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pPr/>
              <a:t>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pPr/>
              <a:t>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pPr/>
              <a:t>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pPr/>
              <a:t>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pPr/>
              <a:t>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pPr/>
              <a:t>1/2/2014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pPr/>
              <a:t>1/2/2014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pPr/>
              <a:t>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pPr/>
              <a:t>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pPr/>
              <a:t>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pPr/>
              <a:t>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pPr/>
              <a:t>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pPr/>
              <a:t>1/2/2014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pPr/>
              <a:t>1/2/2014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pPr/>
              <a:t>1/2/2014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pPr/>
              <a:t>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pPr/>
              <a:t>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pPr/>
              <a:t>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Contiene El Mensaje Que Debe Ser Entregado</a:t>
            </a:r>
            <a:br>
              <a:rPr lang="es-E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Iglesia</a:t>
            </a:r>
            <a:r>
              <a:rPr lang="en-US" dirty="0" smtClean="0"/>
              <a:t> de Cristo </a:t>
            </a:r>
            <a:r>
              <a:rPr lang="en-US" dirty="0" err="1" smtClean="0"/>
              <a:t>Ministerios</a:t>
            </a:r>
            <a:r>
              <a:rPr lang="en-US" dirty="0" smtClean="0"/>
              <a:t> Ebenezer “el </a:t>
            </a:r>
            <a:r>
              <a:rPr lang="en-US" dirty="0" err="1" smtClean="0"/>
              <a:t>shaddai</a:t>
            </a:r>
            <a:r>
              <a:rPr lang="en-US" dirty="0" smtClean="0"/>
              <a:t>” </a:t>
            </a:r>
            <a:r>
              <a:rPr lang="en-US" dirty="0" err="1" smtClean="0"/>
              <a:t>iowa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7301" y="4736174"/>
            <a:ext cx="5804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Pastor Erick Estrada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56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</a:rPr>
              <a:t>Ezequiel 2:7 Les hablarás, pues, mis palabras, escuchen o dejen de escuchar; porque son muy rebeldes. (V.8) Mas tú, </a:t>
            </a:r>
            <a:r>
              <a:rPr lang="es-ES" dirty="0">
                <a:solidFill>
                  <a:srgbClr val="00B050"/>
                </a:solidFill>
              </a:rPr>
              <a:t>hijo de hombre</a:t>
            </a:r>
            <a:r>
              <a:rPr lang="es-ES" dirty="0">
                <a:solidFill>
                  <a:srgbClr val="0070C0"/>
                </a:solidFill>
              </a:rPr>
              <a:t>, oye lo que yo te hablo; no seas rebelde como la casa rebelde; abre tu boca, y come lo que yo te doy</a:t>
            </a:r>
            <a:r>
              <a:rPr lang="es-ES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es-ES" dirty="0">
              <a:solidFill>
                <a:srgbClr val="0070C0"/>
              </a:solidFill>
            </a:endParaRPr>
          </a:p>
          <a:p>
            <a:r>
              <a:rPr lang="es-ES" dirty="0"/>
              <a:t>Come lo que yo te doy </a:t>
            </a:r>
            <a:r>
              <a:rPr lang="es-ES" dirty="0">
                <a:solidFill>
                  <a:srgbClr val="00B050"/>
                </a:solidFill>
              </a:rPr>
              <a:t>(BIBLIA) </a:t>
            </a:r>
            <a:r>
              <a:rPr lang="es-ES" dirty="0"/>
              <a:t>es pan para nuestra vida, porque se convierte en espada de dos filos para dar al pueblo pero </a:t>
            </a:r>
            <a:r>
              <a:rPr lang="es-ES" dirty="0" err="1"/>
              <a:t>tambien</a:t>
            </a:r>
            <a:r>
              <a:rPr lang="es-ES" dirty="0"/>
              <a:t> para el mensajero.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9745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atalayas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>
                <a:solidFill>
                  <a:srgbClr val="7030A0"/>
                </a:solidFill>
              </a:rPr>
              <a:t>Dios pone atalayas= son los mensajeros que cuidan la ciudad</a:t>
            </a:r>
            <a:r>
              <a:rPr lang="es-ES" dirty="0" smtClean="0">
                <a:solidFill>
                  <a:srgbClr val="7030A0"/>
                </a:solidFill>
              </a:rPr>
              <a:t>.</a:t>
            </a:r>
          </a:p>
          <a:p>
            <a:endParaRPr lang="es-E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</a:rPr>
              <a:t>Ezequiel 3:17 Hijo de hombre, yo te he puesto por atalaya a la casa de Israel; oirás, pues, tú la palabra de mi boca, y los amonestarás de mi parte. </a:t>
            </a:r>
            <a:endParaRPr lang="es-E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0070C0"/>
              </a:solidFill>
            </a:endParaRPr>
          </a:p>
          <a:p>
            <a:r>
              <a:rPr lang="es-ES" dirty="0"/>
              <a:t>El atalaya puede dar vida o muerte. Si da el mensaje da </a:t>
            </a:r>
            <a:r>
              <a:rPr lang="es-ES" dirty="0">
                <a:solidFill>
                  <a:srgbClr val="00B050"/>
                </a:solidFill>
              </a:rPr>
              <a:t>vida</a:t>
            </a:r>
            <a:r>
              <a:rPr lang="es-ES" dirty="0"/>
              <a:t> pero si no da el mensaje ministrara </a:t>
            </a:r>
            <a:r>
              <a:rPr lang="es-ES" dirty="0">
                <a:solidFill>
                  <a:srgbClr val="00B050"/>
                </a:solidFill>
              </a:rPr>
              <a:t>muerte</a:t>
            </a:r>
            <a:r>
              <a:rPr lang="es-E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659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concluccion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" sz="2800" dirty="0">
                <a:solidFill>
                  <a:srgbClr val="0070C0"/>
                </a:solidFill>
              </a:rPr>
              <a:t>Tito 2:15 Esto habla, y exhorta y reprende con toda autoridad. Nadie te menosprecie.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30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Introduccion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err="1">
                <a:solidFill>
                  <a:srgbClr val="0070C0"/>
                </a:solidFill>
              </a:rPr>
              <a:t>Jeremias</a:t>
            </a:r>
            <a:r>
              <a:rPr lang="es-ES" dirty="0">
                <a:solidFill>
                  <a:srgbClr val="0070C0"/>
                </a:solidFill>
              </a:rPr>
              <a:t> 19:2 y saldrás al valle del hijo de </a:t>
            </a:r>
            <a:r>
              <a:rPr lang="es-ES" dirty="0" err="1">
                <a:solidFill>
                  <a:srgbClr val="0070C0"/>
                </a:solidFill>
              </a:rPr>
              <a:t>Hinom</a:t>
            </a:r>
            <a:r>
              <a:rPr lang="es-ES" dirty="0">
                <a:solidFill>
                  <a:srgbClr val="0070C0"/>
                </a:solidFill>
              </a:rPr>
              <a:t>, que está a la entrada de la puerta oriental, y proclamarás allí las </a:t>
            </a:r>
            <a:r>
              <a:rPr lang="es-ES" dirty="0" smtClean="0">
                <a:solidFill>
                  <a:srgbClr val="0070C0"/>
                </a:solidFill>
              </a:rPr>
              <a:t>palabras </a:t>
            </a:r>
            <a:r>
              <a:rPr lang="es-ES" dirty="0">
                <a:solidFill>
                  <a:srgbClr val="0070C0"/>
                </a:solidFill>
              </a:rPr>
              <a:t>que yo te hablaré. </a:t>
            </a:r>
            <a:endParaRPr lang="es-E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0070C0"/>
              </a:solidFill>
            </a:endParaRPr>
          </a:p>
          <a:p>
            <a:r>
              <a:rPr lang="es-ES" dirty="0"/>
              <a:t>Hoy en </a:t>
            </a:r>
            <a:r>
              <a:rPr lang="es-ES" dirty="0" err="1"/>
              <a:t>dia</a:t>
            </a:r>
            <a:r>
              <a:rPr lang="es-ES" dirty="0"/>
              <a:t> hay muchos que temen hablar lo que Dios quiere que se hable.  </a:t>
            </a:r>
            <a:r>
              <a:rPr lang="es-ES" dirty="0" err="1"/>
              <a:t>Exciste</a:t>
            </a:r>
            <a:r>
              <a:rPr lang="es-ES" dirty="0"/>
              <a:t> un temor hablar lo verdadero y mucho mas cuando es una </a:t>
            </a:r>
            <a:r>
              <a:rPr lang="es-ES" dirty="0" err="1"/>
              <a:t>exhortacion</a:t>
            </a:r>
            <a:r>
              <a:rPr lang="es-ES" dirty="0"/>
              <a:t> pero que conduce a un </a:t>
            </a:r>
            <a:r>
              <a:rPr lang="es-ES" dirty="0" smtClean="0"/>
              <a:t>éxito</a:t>
            </a:r>
          </a:p>
          <a:p>
            <a:r>
              <a:rPr lang="es-ES" dirty="0"/>
              <a:t>Notamos que el verso dice </a:t>
            </a:r>
            <a:r>
              <a:rPr lang="es-ES" dirty="0">
                <a:solidFill>
                  <a:srgbClr val="00B050"/>
                </a:solidFill>
              </a:rPr>
              <a:t>Puerta Oriental </a:t>
            </a:r>
            <a:r>
              <a:rPr lang="es-ES" dirty="0"/>
              <a:t>que quiere decir que es la entrada de la presencia de Dios. Cuando no hay temor hablar lo que Dios quiere, es porque hemos abierto la puerta oriental en nuestro </a:t>
            </a:r>
            <a:r>
              <a:rPr lang="es-ES" dirty="0" err="1"/>
              <a:t>corazon</a:t>
            </a:r>
            <a:r>
              <a:rPr lang="es-ES" dirty="0"/>
              <a:t> y la presencia de </a:t>
            </a:r>
            <a:r>
              <a:rPr lang="es-ES" dirty="0" err="1"/>
              <a:t>Diosmora</a:t>
            </a:r>
            <a:r>
              <a:rPr lang="es-ES" dirty="0"/>
              <a:t> en nuestras vidas.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4818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desarroyo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>
                <a:solidFill>
                  <a:srgbClr val="0070C0"/>
                </a:solidFill>
              </a:rPr>
              <a:t>Jeremias</a:t>
            </a:r>
            <a:r>
              <a:rPr lang="es-ES" dirty="0">
                <a:solidFill>
                  <a:srgbClr val="0070C0"/>
                </a:solidFill>
              </a:rPr>
              <a:t> 11:1 Palabra que vino de Jehová a Jeremías, diciendo: (v.2) Oíd las palabras de este pacto, y hablad a todo varón de Judá, y a todo morador de Jerusalén</a:t>
            </a:r>
            <a:r>
              <a:rPr lang="es-ES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es-ES" dirty="0">
              <a:solidFill>
                <a:srgbClr val="0070C0"/>
              </a:solidFill>
            </a:endParaRPr>
          </a:p>
          <a:p>
            <a:r>
              <a:rPr lang="es-ES" dirty="0"/>
              <a:t>Me llama la </a:t>
            </a:r>
            <a:r>
              <a:rPr lang="es-ES" dirty="0" err="1"/>
              <a:t>atencion</a:t>
            </a:r>
            <a:r>
              <a:rPr lang="es-ES" dirty="0"/>
              <a:t> cuando dice </a:t>
            </a:r>
            <a:r>
              <a:rPr lang="es-ES" dirty="0" err="1">
                <a:solidFill>
                  <a:srgbClr val="00B050"/>
                </a:solidFill>
              </a:rPr>
              <a:t>Oid</a:t>
            </a:r>
            <a:r>
              <a:rPr lang="es-ES" dirty="0"/>
              <a:t> me doy cuenta que Dios </a:t>
            </a:r>
            <a:r>
              <a:rPr lang="es-ES" dirty="0" err="1"/>
              <a:t>queire</a:t>
            </a:r>
            <a:r>
              <a:rPr lang="es-ES" dirty="0"/>
              <a:t> que </a:t>
            </a:r>
            <a:r>
              <a:rPr lang="es-ES" dirty="0" err="1"/>
              <a:t>cayemos</a:t>
            </a:r>
            <a:r>
              <a:rPr lang="es-ES" dirty="0"/>
              <a:t> y que escuchemos lo que el </a:t>
            </a:r>
            <a:r>
              <a:rPr lang="es-ES" dirty="0" err="1"/>
              <a:t>queire</a:t>
            </a:r>
            <a:r>
              <a:rPr lang="es-ES" dirty="0"/>
              <a:t> que hablemos. Dios lo hace en esta orden para que no hablemos solo por emociones sino escuchar con cuidado lo que Dios quiere </a:t>
            </a:r>
            <a:r>
              <a:rPr lang="es-ES" dirty="0" smtClean="0"/>
              <a:t>decir</a:t>
            </a:r>
          </a:p>
          <a:p>
            <a:r>
              <a:rPr lang="es-ES" dirty="0"/>
              <a:t>Es por eso que Dios nos dio 2 </a:t>
            </a:r>
            <a:r>
              <a:rPr lang="es-ES" dirty="0" err="1"/>
              <a:t>oidos</a:t>
            </a:r>
            <a:r>
              <a:rPr lang="es-ES" dirty="0"/>
              <a:t> y una boca  </a:t>
            </a:r>
            <a:r>
              <a:rPr lang="es-ES" dirty="0">
                <a:solidFill>
                  <a:srgbClr val="FFC000"/>
                </a:solidFill>
              </a:rPr>
              <a:t>(para escuchar mas y hablar menos)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072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>
                <a:solidFill>
                  <a:srgbClr val="0070C0"/>
                </a:solidFill>
              </a:rPr>
              <a:t>Jeremias</a:t>
            </a:r>
            <a:r>
              <a:rPr lang="es-ES" dirty="0">
                <a:solidFill>
                  <a:srgbClr val="0070C0"/>
                </a:solidFill>
              </a:rPr>
              <a:t> 1:17 Tú, pues, ciñe tus lomos, levántate, y háblales todo cuanto te mande; no temas delante de ellos, para que no te haga yo quebrantar delante de ellos. </a:t>
            </a:r>
            <a:endParaRPr lang="es-ES" dirty="0" smtClean="0">
              <a:solidFill>
                <a:srgbClr val="0070C0"/>
              </a:solidFill>
            </a:endParaRPr>
          </a:p>
          <a:p>
            <a:r>
              <a:rPr lang="es-ES" dirty="0" err="1"/>
              <a:t>Aqui</a:t>
            </a:r>
            <a:r>
              <a:rPr lang="es-ES" dirty="0"/>
              <a:t> es donde me doy cuenta de que puede haber </a:t>
            </a:r>
            <a:r>
              <a:rPr lang="es-ES" dirty="0" err="1"/>
              <a:t>consequencias</a:t>
            </a:r>
            <a:r>
              <a:rPr lang="es-ES" dirty="0"/>
              <a:t> cuando no hablamos o no entregamos el mensaje que debe ser entregado</a:t>
            </a:r>
            <a:r>
              <a:rPr lang="es-ES" dirty="0" smtClean="0"/>
              <a:t>.</a:t>
            </a:r>
          </a:p>
          <a:p>
            <a:r>
              <a:rPr lang="es-ES" dirty="0"/>
              <a:t>Es por eso que hay siervos y siervas de Dios que solo </a:t>
            </a:r>
            <a:r>
              <a:rPr lang="es-ES" dirty="0" err="1"/>
              <a:t>estan</a:t>
            </a:r>
            <a:r>
              <a:rPr lang="es-ES" dirty="0"/>
              <a:t> enfermos o necesitados. Es por eso que dice </a:t>
            </a:r>
            <a:r>
              <a:rPr lang="es-ES" dirty="0">
                <a:solidFill>
                  <a:srgbClr val="00B050"/>
                </a:solidFill>
              </a:rPr>
              <a:t>“</a:t>
            </a:r>
            <a:r>
              <a:rPr lang="es-ES" dirty="0" err="1">
                <a:solidFill>
                  <a:srgbClr val="00B050"/>
                </a:solidFill>
              </a:rPr>
              <a:t>quebreantar</a:t>
            </a:r>
            <a:r>
              <a:rPr lang="es-ES" dirty="0">
                <a:solidFill>
                  <a:srgbClr val="00B050"/>
                </a:solidFill>
              </a:rPr>
              <a:t> delante de ellos”.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080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Dios </a:t>
            </a:r>
            <a:r>
              <a:rPr lang="es-ES" dirty="0"/>
              <a:t>le dijo a </a:t>
            </a:r>
            <a:r>
              <a:rPr lang="es-ES" dirty="0" err="1"/>
              <a:t>Jeremias</a:t>
            </a:r>
            <a:r>
              <a:rPr lang="es-ES" dirty="0"/>
              <a:t>, habla a </a:t>
            </a:r>
            <a:r>
              <a:rPr lang="es-ES" dirty="0" err="1"/>
              <a:t>Juda</a:t>
            </a:r>
            <a:r>
              <a:rPr lang="es-ES" dirty="0"/>
              <a:t> pueblo de </a:t>
            </a:r>
            <a:r>
              <a:rPr lang="es-ES" dirty="0" err="1"/>
              <a:t>Jerusalen</a:t>
            </a:r>
            <a:r>
              <a:rPr lang="es-ES" dirty="0"/>
              <a:t>. Siendo un pueblo que conoce al Señor </a:t>
            </a:r>
            <a:r>
              <a:rPr lang="es-ES" dirty="0" err="1"/>
              <a:t>hacian</a:t>
            </a:r>
            <a:r>
              <a:rPr lang="es-ES" dirty="0"/>
              <a:t> sacrificios humanos </a:t>
            </a:r>
            <a:r>
              <a:rPr lang="es-ES" dirty="0">
                <a:solidFill>
                  <a:srgbClr val="00B050"/>
                </a:solidFill>
              </a:rPr>
              <a:t>(de niños) </a:t>
            </a:r>
            <a:r>
              <a:rPr lang="es-ES" dirty="0"/>
              <a:t>a </a:t>
            </a:r>
            <a:r>
              <a:rPr lang="es-ES" dirty="0" err="1"/>
              <a:t>baal</a:t>
            </a:r>
            <a:r>
              <a:rPr lang="es-ES" dirty="0"/>
              <a:t>-(referencia </a:t>
            </a:r>
            <a:r>
              <a:rPr lang="es-ES" dirty="0" err="1"/>
              <a:t>Jeremias</a:t>
            </a:r>
            <a:r>
              <a:rPr lang="es-ES" dirty="0"/>
              <a:t> 19:2-13</a:t>
            </a:r>
            <a:r>
              <a:rPr lang="es-ES" dirty="0" smtClean="0"/>
              <a:t>)</a:t>
            </a:r>
          </a:p>
          <a:p>
            <a:endParaRPr lang="es-ES" dirty="0"/>
          </a:p>
          <a:p>
            <a:r>
              <a:rPr lang="es-ES" dirty="0" err="1"/>
              <a:t>Juda</a:t>
            </a:r>
            <a:r>
              <a:rPr lang="es-ES" dirty="0">
                <a:solidFill>
                  <a:srgbClr val="00B050"/>
                </a:solidFill>
              </a:rPr>
              <a:t>= (Alabanza)- </a:t>
            </a:r>
            <a:r>
              <a:rPr lang="es-ES" dirty="0"/>
              <a:t>En frente de batallas </a:t>
            </a:r>
            <a:r>
              <a:rPr lang="es-ES" dirty="0">
                <a:solidFill>
                  <a:srgbClr val="00B050"/>
                </a:solidFill>
              </a:rPr>
              <a:t>(puerta oriental) </a:t>
            </a:r>
            <a:r>
              <a:rPr lang="es-ES" dirty="0"/>
              <a:t>dieron mal </a:t>
            </a:r>
            <a:r>
              <a:rPr lang="es-ES" dirty="0" smtClean="0"/>
              <a:t>ejemplo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 err="1">
                <a:solidFill>
                  <a:srgbClr val="0070C0"/>
                </a:solidFill>
              </a:rPr>
              <a:t>Jeremias</a:t>
            </a:r>
            <a:r>
              <a:rPr lang="es-ES" dirty="0">
                <a:solidFill>
                  <a:srgbClr val="0070C0"/>
                </a:solidFill>
              </a:rPr>
              <a:t> 19:2 y saldrás al valle del hijo de </a:t>
            </a:r>
            <a:r>
              <a:rPr lang="es-ES" dirty="0" err="1">
                <a:solidFill>
                  <a:srgbClr val="0070C0"/>
                </a:solidFill>
              </a:rPr>
              <a:t>Hinom</a:t>
            </a:r>
            <a:r>
              <a:rPr lang="es-ES" dirty="0">
                <a:solidFill>
                  <a:srgbClr val="0070C0"/>
                </a:solidFill>
              </a:rPr>
              <a:t>, que está a la entrada de la puerta oriental, y proclamarás allí las palabras que yo te hablaré.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957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/>
              <a:t>Es por eso que las iglesias no duran mucho tiempo, porque los ministros o sacerdotes tienen miedo dar el mensaje que debe ser entregado acerca de la alabanza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/>
              <a:t>Cuando la alabanza=(</a:t>
            </a:r>
            <a:r>
              <a:rPr lang="es-ES" dirty="0" err="1"/>
              <a:t>Juda</a:t>
            </a:r>
            <a:r>
              <a:rPr lang="es-ES" dirty="0"/>
              <a:t>) no esta bien, es solo </a:t>
            </a:r>
            <a:r>
              <a:rPr lang="es-ES" dirty="0" err="1"/>
              <a:t>cuestion</a:t>
            </a:r>
            <a:r>
              <a:rPr lang="es-ES" dirty="0"/>
              <a:t> de tiempo en que la mano de Dios baje a dar pacto de </a:t>
            </a:r>
            <a:r>
              <a:rPr lang="es-ES" dirty="0" err="1"/>
              <a:t>correccion</a:t>
            </a:r>
            <a:r>
              <a:rPr lang="es-E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255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5910"/>
            <a:ext cx="10394707" cy="5434884"/>
          </a:xfrm>
        </p:spPr>
        <p:txBody>
          <a:bodyPr>
            <a:normAutofit/>
          </a:bodyPr>
          <a:lstStyle/>
          <a:p>
            <a:r>
              <a:rPr lang="es-ES" b="1" dirty="0" err="1">
                <a:solidFill>
                  <a:srgbClr val="0070C0"/>
                </a:solidFill>
              </a:rPr>
              <a:t>Jer</a:t>
            </a:r>
            <a:r>
              <a:rPr lang="es-ES" b="1" dirty="0">
                <a:solidFill>
                  <a:srgbClr val="0070C0"/>
                </a:solidFill>
              </a:rPr>
              <a:t> 19:2</a:t>
            </a:r>
            <a:r>
              <a:rPr lang="es-ES" dirty="0">
                <a:solidFill>
                  <a:srgbClr val="0070C0"/>
                </a:solidFill>
              </a:rPr>
              <a:t>  y saldrás al valle del hijo de </a:t>
            </a:r>
            <a:r>
              <a:rPr lang="es-ES" dirty="0" err="1">
                <a:solidFill>
                  <a:srgbClr val="0070C0"/>
                </a:solidFill>
              </a:rPr>
              <a:t>Hinom</a:t>
            </a:r>
            <a:r>
              <a:rPr lang="es-ES" dirty="0" smtClean="0">
                <a:solidFill>
                  <a:srgbClr val="0070C0"/>
                </a:solidFill>
              </a:rPr>
              <a:t>, </a:t>
            </a:r>
            <a:r>
              <a:rPr lang="es-ES" dirty="0">
                <a:solidFill>
                  <a:srgbClr val="0070C0"/>
                </a:solidFill>
              </a:rPr>
              <a:t>que está a la entrada de </a:t>
            </a:r>
            <a:r>
              <a:rPr lang="es-ES" dirty="0">
                <a:solidFill>
                  <a:srgbClr val="00B050"/>
                </a:solidFill>
              </a:rPr>
              <a:t>la puerta oriental</a:t>
            </a:r>
            <a:r>
              <a:rPr lang="es-ES" dirty="0">
                <a:solidFill>
                  <a:srgbClr val="0070C0"/>
                </a:solidFill>
              </a:rPr>
              <a:t>, y proclamarás allí las palabras que yo te hablaré. 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s-ES" dirty="0" err="1">
                <a:solidFill>
                  <a:srgbClr val="0070C0"/>
                </a:solidFill>
              </a:rPr>
              <a:t>Jer</a:t>
            </a:r>
            <a:r>
              <a:rPr lang="es-ES" dirty="0">
                <a:solidFill>
                  <a:srgbClr val="0070C0"/>
                </a:solidFill>
              </a:rPr>
              <a:t> 19:3  Dirás, pues: Oíd palabra de Jehová, oh reyes de Judá, y moradores de Jerusalén. Así dice Jehová de los ejércitos, Dios de Israel: He aquí que yo traigo mal sobre este lugar, tal que a todo el que lo oyere, le retiñan los oídos. 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s-ES" dirty="0" err="1">
                <a:solidFill>
                  <a:srgbClr val="0070C0"/>
                </a:solidFill>
              </a:rPr>
              <a:t>Jer</a:t>
            </a:r>
            <a:r>
              <a:rPr lang="es-ES" dirty="0">
                <a:solidFill>
                  <a:srgbClr val="0070C0"/>
                </a:solidFill>
              </a:rPr>
              <a:t> 19:4  Porque me dejaron, y enajenaron este lugar, y ofrecieron en él incienso a dioses ajenos, los cuales no habían conocido ellos, ni sus padres, ni los reyes de Judá; y llenaron este lugar de sangre de inocentes.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s-ES" dirty="0" err="1">
                <a:solidFill>
                  <a:srgbClr val="0070C0"/>
                </a:solidFill>
              </a:rPr>
              <a:t>Jer</a:t>
            </a:r>
            <a:r>
              <a:rPr lang="es-ES" dirty="0">
                <a:solidFill>
                  <a:srgbClr val="0070C0"/>
                </a:solidFill>
              </a:rPr>
              <a:t> 19:5  Y edificaron lugares altos a Baal, para quemar con fuego a sus hijos en holocaustos al mismo Baal</a:t>
            </a:r>
            <a:r>
              <a:rPr lang="es-ES" dirty="0" smtClean="0">
                <a:solidFill>
                  <a:srgbClr val="0070C0"/>
                </a:solidFill>
              </a:rPr>
              <a:t>; </a:t>
            </a:r>
            <a:r>
              <a:rPr lang="es-ES" dirty="0">
                <a:solidFill>
                  <a:srgbClr val="0070C0"/>
                </a:solidFill>
              </a:rPr>
              <a:t>cosa que no les mandé, ni hablé, </a:t>
            </a:r>
            <a:r>
              <a:rPr lang="es-ES" dirty="0">
                <a:solidFill>
                  <a:srgbClr val="00B050"/>
                </a:solidFill>
              </a:rPr>
              <a:t>ni me vino al pensamiento. </a:t>
            </a:r>
            <a:endParaRPr lang="es-ES" dirty="0" smtClean="0">
              <a:solidFill>
                <a:srgbClr val="00B050"/>
              </a:solidFill>
            </a:endParaRPr>
          </a:p>
          <a:p>
            <a:r>
              <a:rPr lang="es-ES" dirty="0" err="1" smtClean="0">
                <a:solidFill>
                  <a:srgbClr val="0070C0"/>
                </a:solidFill>
              </a:rPr>
              <a:t>Jer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>
                <a:solidFill>
                  <a:srgbClr val="0070C0"/>
                </a:solidFill>
              </a:rPr>
              <a:t>19:6  Por tanto, he aquí vienen días, dice Jehová, que este lugar no se llamará más </a:t>
            </a:r>
            <a:r>
              <a:rPr lang="es-ES" dirty="0" err="1">
                <a:solidFill>
                  <a:srgbClr val="00B050"/>
                </a:solidFill>
              </a:rPr>
              <a:t>Tofet</a:t>
            </a:r>
            <a:r>
              <a:rPr lang="es-ES" dirty="0">
                <a:solidFill>
                  <a:srgbClr val="0070C0"/>
                </a:solidFill>
              </a:rPr>
              <a:t>, ni valle del hijo de </a:t>
            </a:r>
            <a:r>
              <a:rPr lang="es-ES" dirty="0" err="1">
                <a:solidFill>
                  <a:srgbClr val="00B050"/>
                </a:solidFill>
              </a:rPr>
              <a:t>Hinom</a:t>
            </a:r>
            <a:r>
              <a:rPr lang="es-ES" dirty="0">
                <a:solidFill>
                  <a:srgbClr val="0070C0"/>
                </a:solidFill>
              </a:rPr>
              <a:t>, sino Valle de la Matanza. </a:t>
            </a:r>
          </a:p>
        </p:txBody>
      </p:sp>
    </p:spTree>
    <p:extLst>
      <p:ext uri="{BB962C8B-B14F-4D97-AF65-F5344CB8AC3E}">
        <p14:creationId xmlns:p14="http://schemas.microsoft.com/office/powerpoint/2010/main" xmlns="" val="78829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significado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Tofet</a:t>
            </a:r>
            <a:r>
              <a:rPr lang="en-US" dirty="0" smtClean="0"/>
              <a:t>: </a:t>
            </a:r>
            <a:r>
              <a:rPr lang="en-US" dirty="0" err="1" smtClean="0"/>
              <a:t>significa</a:t>
            </a:r>
            <a:r>
              <a:rPr lang="en-US" dirty="0" smtClean="0"/>
              <a:t>- “altar” en </a:t>
            </a:r>
            <a:r>
              <a:rPr lang="en-US" dirty="0" err="1" smtClean="0"/>
              <a:t>hebreo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Tofet</a:t>
            </a:r>
            <a:r>
              <a:rPr lang="en-US" dirty="0" smtClean="0"/>
              <a:t>=era un </a:t>
            </a:r>
            <a:r>
              <a:rPr lang="en-US" dirty="0" err="1" smtClean="0"/>
              <a:t>rey</a:t>
            </a:r>
            <a:r>
              <a:rPr lang="en-US" dirty="0" smtClean="0"/>
              <a:t> </a:t>
            </a:r>
            <a:r>
              <a:rPr lang="en-US" dirty="0" err="1" smtClean="0"/>
              <a:t>asireo</a:t>
            </a:r>
            <a:endParaRPr lang="en-US" dirty="0"/>
          </a:p>
          <a:p>
            <a:r>
              <a:rPr lang="en-US" dirty="0" err="1" smtClean="0"/>
              <a:t>Consonantes</a:t>
            </a:r>
            <a:r>
              <a:rPr lang="en-US" dirty="0" smtClean="0"/>
              <a:t> t-f-</a:t>
            </a:r>
            <a:r>
              <a:rPr lang="en-US" dirty="0" err="1" smtClean="0"/>
              <a:t>th</a:t>
            </a:r>
            <a:r>
              <a:rPr lang="en-US" dirty="0" smtClean="0"/>
              <a:t> son los vocals de </a:t>
            </a:r>
            <a:r>
              <a:rPr lang="en-US" dirty="0" err="1" smtClean="0"/>
              <a:t>bosheth</a:t>
            </a:r>
            <a:r>
              <a:rPr lang="en-US" dirty="0" smtClean="0"/>
              <a:t>=“</a:t>
            </a:r>
            <a:r>
              <a:rPr lang="en-US" dirty="0" err="1" smtClean="0"/>
              <a:t>verguenza</a:t>
            </a:r>
            <a:r>
              <a:rPr lang="en-US" dirty="0" smtClean="0"/>
              <a:t>” “</a:t>
            </a:r>
            <a:r>
              <a:rPr lang="en-US" dirty="0" err="1" smtClean="0"/>
              <a:t>escupida</a:t>
            </a:r>
            <a:r>
              <a:rPr lang="en-US" dirty="0" smtClean="0"/>
              <a:t>” “</a:t>
            </a:r>
            <a:r>
              <a:rPr lang="en-US" dirty="0" err="1" smtClean="0"/>
              <a:t>lugar</a:t>
            </a:r>
            <a:r>
              <a:rPr lang="en-US" dirty="0" smtClean="0"/>
              <a:t> </a:t>
            </a:r>
            <a:r>
              <a:rPr lang="en-US" dirty="0" err="1" smtClean="0"/>
              <a:t>aborrecible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En el </a:t>
            </a:r>
            <a:r>
              <a:rPr lang="en-US" dirty="0" err="1" smtClean="0"/>
              <a:t>arameo</a:t>
            </a:r>
            <a:r>
              <a:rPr lang="en-US" dirty="0" smtClean="0"/>
              <a:t>: “</a:t>
            </a:r>
            <a:r>
              <a:rPr lang="en-US" dirty="0" err="1" smtClean="0"/>
              <a:t>lugar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arde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18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127790"/>
            <a:ext cx="10394707" cy="3311189"/>
          </a:xfrm>
        </p:spPr>
        <p:txBody>
          <a:bodyPr>
            <a:normAutofit lnSpcReduction="10000"/>
          </a:bodyPr>
          <a:lstStyle/>
          <a:p>
            <a:r>
              <a:rPr lang="es-ES" dirty="0" err="1"/>
              <a:t>Jeremias</a:t>
            </a:r>
            <a:r>
              <a:rPr lang="es-ES" dirty="0"/>
              <a:t> se canso y fue castigado por la palabra que entrego porque era una palabra de </a:t>
            </a:r>
            <a:r>
              <a:rPr lang="es-ES" dirty="0" err="1"/>
              <a:t>exhortacion</a:t>
            </a:r>
            <a:r>
              <a:rPr lang="es-ES" dirty="0"/>
              <a:t>, pero </a:t>
            </a:r>
            <a:r>
              <a:rPr lang="es-ES" dirty="0" err="1"/>
              <a:t>Jeremias</a:t>
            </a:r>
            <a:r>
              <a:rPr lang="es-ES" dirty="0"/>
              <a:t> </a:t>
            </a:r>
            <a:r>
              <a:rPr lang="es-ES" dirty="0" err="1"/>
              <a:t>apesar</a:t>
            </a:r>
            <a:r>
              <a:rPr lang="es-ES" dirty="0"/>
              <a:t> de la </a:t>
            </a:r>
            <a:r>
              <a:rPr lang="es-ES" dirty="0" err="1"/>
              <a:t>consequencia</a:t>
            </a:r>
            <a:r>
              <a:rPr lang="es-ES" dirty="0"/>
              <a:t> – </a:t>
            </a:r>
            <a:r>
              <a:rPr lang="es-ES" dirty="0">
                <a:solidFill>
                  <a:srgbClr val="00B050"/>
                </a:solidFill>
              </a:rPr>
              <a:t>“el amor” </a:t>
            </a:r>
            <a:r>
              <a:rPr lang="es-ES" dirty="0"/>
              <a:t>por Dios fue mas fuerte. </a:t>
            </a:r>
            <a:r>
              <a:rPr lang="es-ES" dirty="0">
                <a:solidFill>
                  <a:srgbClr val="00B050"/>
                </a:solidFill>
              </a:rPr>
              <a:t>“El Amor Vence</a:t>
            </a:r>
            <a:r>
              <a:rPr lang="es-ES" dirty="0" smtClean="0">
                <a:solidFill>
                  <a:srgbClr val="00B050"/>
                </a:solidFill>
              </a:rPr>
              <a:t>”</a:t>
            </a:r>
          </a:p>
          <a:p>
            <a:endParaRPr lang="es-E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s-ES" dirty="0" err="1">
                <a:solidFill>
                  <a:srgbClr val="0070C0"/>
                </a:solidFill>
              </a:rPr>
              <a:t>Jeremias</a:t>
            </a:r>
            <a:r>
              <a:rPr lang="es-ES" dirty="0">
                <a:solidFill>
                  <a:srgbClr val="0070C0"/>
                </a:solidFill>
              </a:rPr>
              <a:t> 1:7 Y me dijo Jehová: No digas: Soy un niño; porque a todo lo que te envíe irás tú, y dirás todo lo que te mande</a:t>
            </a:r>
            <a:r>
              <a:rPr lang="es-ES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es-ES" dirty="0">
              <a:solidFill>
                <a:srgbClr val="0070C0"/>
              </a:solidFill>
            </a:endParaRPr>
          </a:p>
          <a:p>
            <a:r>
              <a:rPr lang="es-ES" dirty="0"/>
              <a:t>En otras palabra no pongas escusa; </a:t>
            </a:r>
            <a:r>
              <a:rPr lang="es-ES" dirty="0">
                <a:solidFill>
                  <a:srgbClr val="00B050"/>
                </a:solidFill>
              </a:rPr>
              <a:t>Dios se perfecciona en nuestra </a:t>
            </a:r>
            <a:r>
              <a:rPr lang="es-ES" dirty="0" err="1">
                <a:solidFill>
                  <a:srgbClr val="00B050"/>
                </a:solidFill>
              </a:rPr>
              <a:t>dibilidad</a:t>
            </a:r>
            <a:r>
              <a:rPr lang="es-ES" dirty="0">
                <a:solidFill>
                  <a:srgbClr val="00B050"/>
                </a:solidFill>
              </a:rPr>
              <a:t>.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507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40</TotalTime>
  <Words>979</Words>
  <Application>Microsoft Office PowerPoint</Application>
  <PresentationFormat>Custom</PresentationFormat>
  <Paragraphs>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Main Event</vt:lpstr>
      <vt:lpstr>Contiene El Mensaje Que Debe Ser Entregado </vt:lpstr>
      <vt:lpstr>Introduccion</vt:lpstr>
      <vt:lpstr>desarroyo</vt:lpstr>
      <vt:lpstr>Slide 4</vt:lpstr>
      <vt:lpstr>Slide 5</vt:lpstr>
      <vt:lpstr>Slide 6</vt:lpstr>
      <vt:lpstr>Slide 7</vt:lpstr>
      <vt:lpstr>significado</vt:lpstr>
      <vt:lpstr>Slide 9</vt:lpstr>
      <vt:lpstr>Slide 10</vt:lpstr>
      <vt:lpstr>atalayas</vt:lpstr>
      <vt:lpstr>concluccion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Contiene El Mensaje Que Debe Ser Entregado</dc:title>
  <dc:creator>jose estrada</dc:creator>
  <cp:lastModifiedBy>u057190</cp:lastModifiedBy>
  <cp:revision>6</cp:revision>
  <dcterms:created xsi:type="dcterms:W3CDTF">2013-12-15T19:39:18Z</dcterms:created>
  <dcterms:modified xsi:type="dcterms:W3CDTF">2014-01-02T20:20:29Z</dcterms:modified>
</cp:coreProperties>
</file>