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8793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39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466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490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6476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32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863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0685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750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389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34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94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394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64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913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588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2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8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9176" y="1186798"/>
            <a:ext cx="8126954" cy="5671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42476" y="1643502"/>
            <a:ext cx="6295313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IGLESIA DE CRISTO</a:t>
            </a:r>
            <a:endParaRPr lang="en-US" sz="54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167" y="6175230"/>
            <a:ext cx="335681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Pastora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Alma Estrada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6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RV60 </a:t>
            </a:r>
            <a:r>
              <a:rPr lang="es-ES" dirty="0"/>
              <a:t>(Isa 61:10)  En gran manera me gozaré en Jehová, mi alma se alegrará en mi Dios; porque me vistió con vestiduras de salvación, me rodeó de manto de justicia, como a novio me atavió, y como a novia adornada con sus joyas</a:t>
            </a:r>
            <a:r>
              <a:rPr lang="es-ES" dirty="0" smtClean="0"/>
              <a:t>.</a:t>
            </a:r>
            <a:endParaRPr lang="es-ES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7371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AVIVA EL FUEGO QUE ESTA EN 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9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CUAL ES TU RESOLUCION PARA   EL 2014???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Bajar</a:t>
            </a:r>
            <a:r>
              <a:rPr lang="en-US" dirty="0" smtClean="0"/>
              <a:t> de peso?</a:t>
            </a:r>
          </a:p>
          <a:p>
            <a:r>
              <a:rPr lang="en-US" dirty="0" err="1" smtClean="0"/>
              <a:t>obtener</a:t>
            </a:r>
            <a:r>
              <a:rPr lang="en-US" dirty="0" smtClean="0"/>
              <a:t> Nuevo </a:t>
            </a:r>
            <a:r>
              <a:rPr lang="en-US" dirty="0" err="1" smtClean="0"/>
              <a:t>empleo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casa?</a:t>
            </a:r>
          </a:p>
          <a:p>
            <a:r>
              <a:rPr lang="en-US" dirty="0" err="1" smtClean="0"/>
              <a:t>Viajar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Avansar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educacion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Mudarte</a:t>
            </a:r>
            <a:r>
              <a:rPr lang="en-US" dirty="0" smtClean="0"/>
              <a:t> de casa o Estado?</a:t>
            </a:r>
          </a:p>
          <a:p>
            <a:r>
              <a:rPr lang="en-US" dirty="0" err="1" smtClean="0"/>
              <a:t>Aprender</a:t>
            </a:r>
            <a:r>
              <a:rPr lang="en-US" dirty="0" smtClean="0"/>
              <a:t> un </a:t>
            </a:r>
            <a:r>
              <a:rPr lang="en-US" dirty="0" err="1" smtClean="0"/>
              <a:t>idioma</a:t>
            </a:r>
            <a:r>
              <a:rPr lang="en-US" dirty="0" smtClean="0"/>
              <a:t> Nuevo?</a:t>
            </a:r>
          </a:p>
          <a:p>
            <a:r>
              <a:rPr lang="en-US" dirty="0" err="1" smtClean="0"/>
              <a:t>Casarte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2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82868"/>
          </a:xfrm>
        </p:spPr>
        <p:txBody>
          <a:bodyPr>
            <a:normAutofit fontScale="92500" lnSpcReduction="10000"/>
          </a:bodyPr>
          <a:lstStyle/>
          <a:p>
            <a:r>
              <a:rPr lang="es-ES" sz="1700" b="1" dirty="0" smtClean="0"/>
              <a:t>RV60</a:t>
            </a:r>
            <a:r>
              <a:rPr lang="es-ES" dirty="0" smtClean="0"/>
              <a:t> (Dan </a:t>
            </a:r>
            <a:r>
              <a:rPr lang="es-ES" dirty="0"/>
              <a:t>3:10)  Tú, oh rey, has dado una ley que todo hombre, al oír el son de la bocina, de la flauta, del tamboril, del arpa, del salterio, de la zampoña y de todo instrumento de música, se postre y adore la estatua de oro; </a:t>
            </a:r>
            <a:endParaRPr lang="es-ES" dirty="0" smtClean="0"/>
          </a:p>
          <a:p>
            <a:r>
              <a:rPr lang="es-ES" dirty="0"/>
              <a:t>(Dan 3:11)  y el que no se postre y adore, sea echado dentro de un horno de fuego ardiendo. </a:t>
            </a:r>
            <a:endParaRPr lang="es-ES" dirty="0" smtClean="0"/>
          </a:p>
          <a:p>
            <a:r>
              <a:rPr lang="es-ES" dirty="0"/>
              <a:t>(Dan 3:12)  Hay unos varones judíos, los cuales pusiste sobre los negocios de la provincia de Babilonia: </a:t>
            </a:r>
            <a:r>
              <a:rPr lang="es-ES" dirty="0" err="1"/>
              <a:t>Sadrac</a:t>
            </a:r>
            <a:r>
              <a:rPr lang="es-ES" dirty="0"/>
              <a:t>, </a:t>
            </a:r>
            <a:r>
              <a:rPr lang="es-ES" dirty="0" err="1"/>
              <a:t>Mesac</a:t>
            </a:r>
            <a:r>
              <a:rPr lang="es-ES" dirty="0"/>
              <a:t> y </a:t>
            </a:r>
            <a:r>
              <a:rPr lang="es-ES" dirty="0" err="1"/>
              <a:t>Abed-nego</a:t>
            </a:r>
            <a:r>
              <a:rPr lang="es-ES" dirty="0"/>
              <a:t>; estos varones, oh rey, no te han respetado; no adoran tus dioses, ni adoran la estatua de oro que has levantado. </a:t>
            </a:r>
            <a:endParaRPr lang="es-ES" dirty="0" smtClean="0"/>
          </a:p>
          <a:p>
            <a:r>
              <a:rPr lang="es-ES" dirty="0"/>
              <a:t>(Dan 3:13)  Entonces Nabucodonosor dijo con ira y con enojo que trajesen a </a:t>
            </a:r>
            <a:r>
              <a:rPr lang="es-ES" dirty="0" err="1"/>
              <a:t>Sadrac</a:t>
            </a:r>
            <a:r>
              <a:rPr lang="es-ES" dirty="0"/>
              <a:t>, </a:t>
            </a:r>
            <a:r>
              <a:rPr lang="es-ES" dirty="0" err="1"/>
              <a:t>Mesac</a:t>
            </a:r>
            <a:r>
              <a:rPr lang="es-ES" dirty="0"/>
              <a:t> y </a:t>
            </a:r>
            <a:r>
              <a:rPr lang="es-ES" dirty="0" err="1"/>
              <a:t>Abed-nego</a:t>
            </a:r>
            <a:r>
              <a:rPr lang="es-ES" dirty="0"/>
              <a:t>. Al instante fueron traídos estos varones delante del rey. </a:t>
            </a:r>
          </a:p>
          <a:p>
            <a:endParaRPr lang="en-US" dirty="0"/>
          </a:p>
          <a:p>
            <a:endParaRPr lang="en-U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88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b="1" dirty="0" smtClean="0"/>
              <a:t>RV60</a:t>
            </a:r>
            <a:r>
              <a:rPr lang="es-ES" sz="3200" dirty="0" smtClean="0"/>
              <a:t> (Dan </a:t>
            </a:r>
            <a:r>
              <a:rPr lang="es-ES" sz="3200" dirty="0"/>
              <a:t>3:17)  He aquí nuestro Dios a quien servimos puede librarnos del horno de fuego ardiendo; y de tu mano, oh rey, nos librará. </a:t>
            </a:r>
            <a:endParaRPr lang="es-ES" sz="3200" dirty="0" smtClean="0"/>
          </a:p>
          <a:p>
            <a:r>
              <a:rPr lang="es-ES" sz="3200" dirty="0"/>
              <a:t>(Dan 3:18)  Y si no, sepas, oh rey, que no serviremos a tus dioses, ni tampoco adoraremos la estatua que has levantado. </a:t>
            </a:r>
            <a:endParaRPr lang="es-ES" sz="3200" dirty="0" smtClean="0"/>
          </a:p>
          <a:p>
            <a:endParaRPr lang="es-E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413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RV60</a:t>
            </a:r>
            <a:r>
              <a:rPr lang="en-US" dirty="0" smtClean="0"/>
              <a:t> </a:t>
            </a:r>
            <a:r>
              <a:rPr lang="es-ES" dirty="0"/>
              <a:t>(Dan 3:21)  Entonces estos varones fueron atados con sus mantos, sus calzas, sus turbantes y sus vestidos, y fueron echados dentro del horno de fuego ardiendo. </a:t>
            </a:r>
            <a:endParaRPr lang="es-ES" dirty="0" smtClean="0"/>
          </a:p>
          <a:p>
            <a:endParaRPr lang="es-ES" dirty="0"/>
          </a:p>
          <a:p>
            <a:r>
              <a:rPr lang="en-US" sz="1800" b="1" dirty="0" smtClean="0"/>
              <a:t>RV60</a:t>
            </a:r>
            <a:r>
              <a:rPr lang="en-US" dirty="0" smtClean="0"/>
              <a:t> (</a:t>
            </a:r>
            <a:r>
              <a:rPr lang="en-US" dirty="0" err="1" smtClean="0"/>
              <a:t>Heb</a:t>
            </a:r>
            <a:r>
              <a:rPr lang="en-US" dirty="0" smtClean="0"/>
              <a:t> 12:1) </a:t>
            </a:r>
            <a:r>
              <a:rPr lang="es-ES" dirty="0" smtClean="0"/>
              <a:t>Por </a:t>
            </a:r>
            <a:r>
              <a:rPr lang="es-ES" dirty="0"/>
              <a:t>tanto, nosotros también, teniendo en derredor nuestro tan grande nube de testigos, despojémonos de todo peso y del pecado que nos asedia, y corramos con paciencia la carrera que tenemos por delante,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3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avivemos</a:t>
            </a:r>
            <a:r>
              <a:rPr lang="en-US" dirty="0" smtClean="0"/>
              <a:t> en Dios ???</a:t>
            </a:r>
          </a:p>
          <a:p>
            <a:endParaRPr lang="en-US" dirty="0"/>
          </a:p>
          <a:p>
            <a:r>
              <a:rPr lang="es-ES" sz="1500" b="1" dirty="0" smtClean="0"/>
              <a:t>RV60</a:t>
            </a:r>
            <a:r>
              <a:rPr lang="es-ES" dirty="0" smtClean="0"/>
              <a:t> (2Ti </a:t>
            </a:r>
            <a:r>
              <a:rPr lang="es-ES" dirty="0"/>
              <a:t>1:5)  trayendo a la memoria la fe no fingida que hay en ti, la cual habitó primero en tu abuela </a:t>
            </a:r>
            <a:r>
              <a:rPr lang="es-ES" dirty="0" err="1"/>
              <a:t>Loida</a:t>
            </a:r>
            <a:r>
              <a:rPr lang="es-ES" dirty="0"/>
              <a:t>, y en tu madre</a:t>
            </a:r>
            <a:r>
              <a:rPr lang="es-ES" baseline="30000" dirty="0"/>
              <a:t>(B)</a:t>
            </a:r>
            <a:r>
              <a:rPr lang="es-ES" dirty="0"/>
              <a:t> Eunice, y estoy seguro que en ti también. </a:t>
            </a:r>
          </a:p>
          <a:p>
            <a:endParaRPr lang="en-US" dirty="0"/>
          </a:p>
          <a:p>
            <a:r>
              <a:rPr lang="es-ES" dirty="0" smtClean="0"/>
              <a:t>(</a:t>
            </a:r>
            <a:r>
              <a:rPr lang="es-ES" dirty="0"/>
              <a:t>2Ti 1:6)  Por lo cual te aconsejo que avives el fuego del don de Dios que está en ti por la imposición de mis manos. </a:t>
            </a:r>
          </a:p>
          <a:p>
            <a:pPr marL="0" indent="0">
              <a:buNone/>
            </a:pPr>
            <a:endParaRPr lang="en-US" dirty="0"/>
          </a:p>
          <a:p>
            <a:r>
              <a:rPr lang="es-ES" dirty="0" smtClean="0"/>
              <a:t>(</a:t>
            </a:r>
            <a:r>
              <a:rPr lang="es-ES" dirty="0"/>
              <a:t>2Ti 1:7)  Porque no nos ha dado Dios espíritu de cobardía, sino de poder, de amor y de dominio propio.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337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400" b="1" dirty="0" smtClean="0"/>
              <a:t>RV60</a:t>
            </a:r>
            <a:r>
              <a:rPr lang="es-ES" dirty="0" smtClean="0"/>
              <a:t> (2Ti </a:t>
            </a:r>
            <a:r>
              <a:rPr lang="es-ES" dirty="0"/>
              <a:t>1:8)  Por tanto, no te </a:t>
            </a:r>
            <a:r>
              <a:rPr lang="es-ES" dirty="0" err="1"/>
              <a:t>averg:uences</a:t>
            </a:r>
            <a:r>
              <a:rPr lang="es-ES" dirty="0"/>
              <a:t> de dar testimonio de nuestro Señor, ni de mí, preso suyo, sino participa de las aflicciones por el evangelio según el poder de Dios, </a:t>
            </a:r>
            <a:endParaRPr lang="es-ES" dirty="0" smtClean="0"/>
          </a:p>
          <a:p>
            <a:endParaRPr lang="es-ES" dirty="0" smtClean="0"/>
          </a:p>
          <a:p>
            <a:r>
              <a:rPr lang="es-ES" sz="1600" b="1" dirty="0" smtClean="0"/>
              <a:t>RV60 </a:t>
            </a:r>
            <a:r>
              <a:rPr lang="es-ES" dirty="0"/>
              <a:t>(Isa 43:2)  Cuando pases por las aguas, yo estaré contigo; y si por los ríos, no te anegarán. Cuando pases por el fuego, no te quemarás, ni la llama arderá en ti.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s-ES" sz="16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05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21127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RV60</a:t>
            </a:r>
            <a:r>
              <a:rPr lang="en-US" dirty="0" smtClean="0"/>
              <a:t> </a:t>
            </a:r>
            <a:r>
              <a:rPr lang="es-ES" sz="2600" dirty="0"/>
              <a:t>(2Ti 1:9)  quien nos salvó y llamó con llamamiento santo, no conforme a nuestras obras, sino según el propósito suyo y la gracia que nos fue dada en Cristo Jesús antes de los tiempos de los siglos, </a:t>
            </a:r>
          </a:p>
          <a:p>
            <a:r>
              <a:rPr lang="es-ES" sz="2600" dirty="0"/>
              <a:t>(2Ti 1:10)  pero que ahora ha sido manifestada por la aparición de nuestro Salvador Jesucristo, el cual quitó la muerte y sacó a luz la vida y la inmortalidad por el evangelio</a:t>
            </a:r>
            <a:r>
              <a:rPr lang="es-ES" sz="2600" dirty="0" smtClean="0"/>
              <a:t>,</a:t>
            </a:r>
          </a:p>
          <a:p>
            <a:r>
              <a:rPr lang="es-ES" sz="2600" dirty="0"/>
              <a:t>(2Ti 1:12)  Por lo cual asimismo padezco esto; pero no me </a:t>
            </a:r>
            <a:r>
              <a:rPr lang="es-ES" sz="2600" dirty="0" err="1"/>
              <a:t>averg:uenzo</a:t>
            </a:r>
            <a:r>
              <a:rPr lang="es-ES" sz="2600" dirty="0"/>
              <a:t>, porque yo sé a quién he creído, y estoy seguro que es poderoso para guardar mi depósito para aquel día. </a:t>
            </a:r>
          </a:p>
          <a:p>
            <a:endParaRPr lang="en-US" dirty="0"/>
          </a:p>
          <a:p>
            <a:endParaRPr lang="en-US" dirty="0"/>
          </a:p>
          <a:p>
            <a:r>
              <a:rPr lang="es-ES" dirty="0" smtClean="0"/>
              <a:t> </a:t>
            </a:r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84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219</TotalTime>
  <Words>710</Words>
  <Application>Microsoft Office PowerPoint</Application>
  <PresentationFormat>Custom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Berlin</vt:lpstr>
      <vt:lpstr>Vapor Trail</vt:lpstr>
      <vt:lpstr>Slide 1</vt:lpstr>
      <vt:lpstr>AVIVA EL FUEGO QUE ESTA EN TI</vt:lpstr>
      <vt:lpstr>CUAL ES TU RESOLUCION PARA   EL 2014???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CUAL ES TU RESOLUCION PARA   EL 2014???</dc:title>
  <dc:creator>jose estrada</dc:creator>
  <cp:lastModifiedBy>u057190</cp:lastModifiedBy>
  <cp:revision>9</cp:revision>
  <dcterms:created xsi:type="dcterms:W3CDTF">2013-12-29T17:36:18Z</dcterms:created>
  <dcterms:modified xsi:type="dcterms:W3CDTF">2014-01-02T20:37:02Z</dcterms:modified>
</cp:coreProperties>
</file>